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embeddedFontLst>
    <p:embeddedFont>
      <p:font typeface="Quattrocento Sans" panose="020B0604020202020204" charset="0"/>
      <p:regular r:id="rId10"/>
      <p:bold r:id="rId11"/>
      <p:italic r:id="rId12"/>
      <p:boldItalic r:id="rId13"/>
    </p:embeddedFont>
    <p:embeddedFont>
      <p:font typeface="Roboto" panose="020B0604020202020204" charset="0"/>
      <p:regular r:id="rId14"/>
      <p:bold r:id="rId15"/>
      <p:italic r:id="rId16"/>
      <p:boldItalic r:id="rId17"/>
    </p:embeddedFont>
    <p:embeddedFont>
      <p:font typeface="Roboto Black" panose="020B0604020202020204"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1" name="Google Shape;2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4_Title Slide">
  <p:cSld name="14_Title Slide">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878162" y="1671579"/>
            <a:ext cx="8435676" cy="1539711"/>
          </a:xfrm>
          <a:prstGeom prst="rect">
            <a:avLst/>
          </a:prstGeom>
          <a:noFill/>
          <a:ln>
            <a:noFill/>
          </a:ln>
          <a:effectLst>
            <a:outerShdw blurRad="381000" dist="165100" dir="2700000" algn="tl" rotWithShape="0">
              <a:srgbClr val="000000">
                <a:alpha val="2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2"/>
          <p:cNvSpPr/>
          <p:nvPr/>
        </p:nvSpPr>
        <p:spPr>
          <a:xfrm>
            <a:off x="0" y="3869917"/>
            <a:ext cx="12192000" cy="2988083"/>
          </a:xfrm>
          <a:prstGeom prst="rect">
            <a:avLst/>
          </a:prstGeom>
          <a:gradFill>
            <a:gsLst>
              <a:gs pos="0">
                <a:schemeClr val="accent4"/>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p:tgtEl>
                                          <p:spTgt spid="1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gradFill>
          <a:gsLst>
            <a:gs pos="0">
              <a:schemeClr val="accent4"/>
            </a:gs>
            <a:gs pos="87000">
              <a:schemeClr val="accent1"/>
            </a:gs>
            <a:gs pos="100000">
              <a:schemeClr val="accent1"/>
            </a:gs>
          </a:gsLst>
          <a:path path="circle">
            <a:fillToRect l="100000" t="100000"/>
          </a:path>
          <a:tileRect r="-100000" b="-100000"/>
        </a:gradFill>
        <a:effectLst/>
      </p:bgPr>
    </p:bg>
    <p:spTree>
      <p:nvGrpSpPr>
        <p:cNvPr id="1" name="Shape 48"/>
        <p:cNvGrpSpPr/>
        <p:nvPr/>
      </p:nvGrpSpPr>
      <p:grpSpPr>
        <a:xfrm>
          <a:off x="0" y="0"/>
          <a:ext cx="0" cy="0"/>
          <a:chOff x="0" y="0"/>
          <a:chExt cx="0" cy="0"/>
        </a:xfrm>
      </p:grpSpPr>
      <p:grpSp>
        <p:nvGrpSpPr>
          <p:cNvPr id="49" name="Google Shape;49;p11"/>
          <p:cNvGrpSpPr/>
          <p:nvPr/>
        </p:nvGrpSpPr>
        <p:grpSpPr>
          <a:xfrm>
            <a:off x="11191414" y="5937247"/>
            <a:ext cx="752930" cy="752930"/>
            <a:chOff x="11160804" y="5906634"/>
            <a:chExt cx="814163" cy="814163"/>
          </a:xfrm>
        </p:grpSpPr>
        <p:sp>
          <p:nvSpPr>
            <p:cNvPr id="50" name="Google Shape;50;p11"/>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 name="Google Shape;51;p11"/>
            <p:cNvSpPr/>
            <p:nvPr/>
          </p:nvSpPr>
          <p:spPr>
            <a:xfrm>
              <a:off x="11335656" y="6081486"/>
              <a:ext cx="464458" cy="464458"/>
            </a:xfrm>
            <a:prstGeom prst="ellipse">
              <a:avLst/>
            </a:prstGeom>
            <a:solidFill>
              <a:schemeClr val="lt1"/>
            </a:soli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2" name="Google Shape;52;p11"/>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accent4"/>
                </a:solidFill>
                <a:latin typeface="Quattrocento Sans"/>
                <a:ea typeface="Quattrocento Sans"/>
                <a:cs typeface="Quattrocento Sans"/>
                <a:sym typeface="Quattrocento Sans"/>
              </a:rPr>
              <a:t>‹#›</a:t>
            </a:fld>
            <a:endParaRPr sz="1200" i="0">
              <a:solidFill>
                <a:schemeClr val="accent4"/>
              </a:solidFill>
              <a:latin typeface="Quattrocento Sans"/>
              <a:ea typeface="Quattrocento Sans"/>
              <a:cs typeface="Quattrocento Sans"/>
              <a:sym typeface="Quattrocento Sans"/>
            </a:endParaRPr>
          </a:p>
        </p:txBody>
      </p:sp>
      <p:pic>
        <p:nvPicPr>
          <p:cNvPr id="53" name="Google Shape;53;p11"/>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9_Title Slide">
  <p:cSld name="19_Title Slide">
    <p:spTree>
      <p:nvGrpSpPr>
        <p:cNvPr id="1" name="Shape 54"/>
        <p:cNvGrpSpPr/>
        <p:nvPr/>
      </p:nvGrpSpPr>
      <p:grpSpPr>
        <a:xfrm>
          <a:off x="0" y="0"/>
          <a:ext cx="0" cy="0"/>
          <a:chOff x="0" y="0"/>
          <a:chExt cx="0" cy="0"/>
        </a:xfrm>
      </p:grpSpPr>
      <p:sp>
        <p:nvSpPr>
          <p:cNvPr id="55" name="Google Shape;55;p1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750"/>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6110810" y="649070"/>
            <a:ext cx="5494541" cy="54728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p:tgtEl>
                                          <p:spTgt spid="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58"/>
        <p:cNvGrpSpPr/>
        <p:nvPr/>
      </p:nvGrpSpPr>
      <p:grpSpPr>
        <a:xfrm>
          <a:off x="0" y="0"/>
          <a:ext cx="0" cy="0"/>
          <a:chOff x="0" y="0"/>
          <a:chExt cx="0" cy="0"/>
        </a:xfrm>
      </p:grpSpPr>
      <p:sp>
        <p:nvSpPr>
          <p:cNvPr id="59" name="Google Shape;59;p14"/>
          <p:cNvSpPr/>
          <p:nvPr/>
        </p:nvSpPr>
        <p:spPr>
          <a:xfrm>
            <a:off x="1" y="1"/>
            <a:ext cx="1663908" cy="861506"/>
          </a:xfrm>
          <a:prstGeom prst="rect">
            <a:avLst/>
          </a:prstGeom>
          <a:solidFill>
            <a:srgbClr val="0203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 name="Google Shape;60;p14"/>
          <p:cNvSpPr>
            <a:spLocks noGrp="1"/>
          </p:cNvSpPr>
          <p:nvPr>
            <p:ph type="pic" idx="2"/>
          </p:nvPr>
        </p:nvSpPr>
        <p:spPr>
          <a:xfrm>
            <a:off x="1284535" y="0"/>
            <a:ext cx="3866587" cy="5996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1" name="Google Shape;61;p14"/>
          <p:cNvSpPr>
            <a:spLocks noGrp="1"/>
          </p:cNvSpPr>
          <p:nvPr>
            <p:ph type="pic" idx="3"/>
          </p:nvPr>
        </p:nvSpPr>
        <p:spPr>
          <a:xfrm>
            <a:off x="1" y="736670"/>
            <a:ext cx="2673235" cy="29761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62" name="Google Shape;62;p14"/>
          <p:cNvPicPr preferRelativeResize="0"/>
          <p:nvPr/>
        </p:nvPicPr>
        <p:blipFill rotWithShape="1">
          <a:blip r:embed="rId2">
            <a:alphaModFix/>
          </a:blip>
          <a:srcRect/>
          <a:stretch/>
        </p:blipFill>
        <p:spPr>
          <a:xfrm>
            <a:off x="11005175" y="361460"/>
            <a:ext cx="632356" cy="3513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750"/>
                                        <p:tgtEl>
                                          <p:spTgt spid="6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1000"/>
                                        <p:tgtEl>
                                          <p:spTgt spid="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4133850" y="-1"/>
            <a:ext cx="805815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5" name="Google Shape;65;p15"/>
          <p:cNvSpPr>
            <a:spLocks noGrp="1"/>
          </p:cNvSpPr>
          <p:nvPr>
            <p:ph type="pic" idx="3"/>
          </p:nvPr>
        </p:nvSpPr>
        <p:spPr>
          <a:xfrm>
            <a:off x="5741602" y="1592826"/>
            <a:ext cx="4948523" cy="3657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p:tgtEl>
                                          <p:spTgt spid="6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75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66"/>
        <p:cNvGrpSpPr/>
        <p:nvPr/>
      </p:nvGrpSpPr>
      <p:grpSpPr>
        <a:xfrm>
          <a:off x="0" y="0"/>
          <a:ext cx="0" cy="0"/>
          <a:chOff x="0" y="0"/>
          <a:chExt cx="0" cy="0"/>
        </a:xfrm>
      </p:grpSpPr>
      <p:sp>
        <p:nvSpPr>
          <p:cNvPr id="67" name="Google Shape;67;p16"/>
          <p:cNvSpPr>
            <a:spLocks noGrp="1"/>
          </p:cNvSpPr>
          <p:nvPr>
            <p:ph type="pic" idx="2"/>
          </p:nvPr>
        </p:nvSpPr>
        <p:spPr>
          <a:xfrm>
            <a:off x="5543606" y="1"/>
            <a:ext cx="664839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p:tgtEl>
                                          <p:spTgt spid="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68"/>
        <p:cNvGrpSpPr/>
        <p:nvPr/>
      </p:nvGrpSpPr>
      <p:grpSpPr>
        <a:xfrm>
          <a:off x="0" y="0"/>
          <a:ext cx="0" cy="0"/>
          <a:chOff x="0" y="0"/>
          <a:chExt cx="0" cy="0"/>
        </a:xfrm>
      </p:grpSpPr>
      <p:sp>
        <p:nvSpPr>
          <p:cNvPr id="69" name="Google Shape;69;p17"/>
          <p:cNvSpPr>
            <a:spLocks noGrp="1"/>
          </p:cNvSpPr>
          <p:nvPr>
            <p:ph type="pic" idx="2"/>
          </p:nvPr>
        </p:nvSpPr>
        <p:spPr>
          <a:xfrm>
            <a:off x="1042219" y="1371600"/>
            <a:ext cx="6435214" cy="39230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p:tgtEl>
                                          <p:spTgt spid="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70"/>
        <p:cNvGrpSpPr/>
        <p:nvPr/>
      </p:nvGrpSpPr>
      <p:grpSpPr>
        <a:xfrm>
          <a:off x="0" y="0"/>
          <a:ext cx="0" cy="0"/>
          <a:chOff x="0" y="0"/>
          <a:chExt cx="0" cy="0"/>
        </a:xfrm>
      </p:grpSpPr>
      <p:sp>
        <p:nvSpPr>
          <p:cNvPr id="71" name="Google Shape;71;p18"/>
          <p:cNvSpPr>
            <a:spLocks noGrp="1"/>
          </p:cNvSpPr>
          <p:nvPr>
            <p:ph type="pic" idx="2"/>
          </p:nvPr>
        </p:nvSpPr>
        <p:spPr>
          <a:xfrm>
            <a:off x="7919884" y="0"/>
            <a:ext cx="4272117"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2" name="Google Shape;72;p18"/>
          <p:cNvSpPr>
            <a:spLocks noGrp="1"/>
          </p:cNvSpPr>
          <p:nvPr>
            <p:ph type="pic" idx="3"/>
          </p:nvPr>
        </p:nvSpPr>
        <p:spPr>
          <a:xfrm>
            <a:off x="3834580" y="0"/>
            <a:ext cx="3623187" cy="25072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750"/>
                                        <p:tgtEl>
                                          <p:spTgt spid="7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 calcmode="lin" valueType="num">
                                      <p:cBhvr additive="base">
                                        <p:cTn id="10" dur="750"/>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rgbClr val="0E0F30"/>
        </a:solidFill>
        <a:effectLst/>
      </p:bgPr>
    </p:bg>
    <p:spTree>
      <p:nvGrpSpPr>
        <p:cNvPr id="1" name="Shape 73"/>
        <p:cNvGrpSpPr/>
        <p:nvPr/>
      </p:nvGrpSpPr>
      <p:grpSpPr>
        <a:xfrm>
          <a:off x="0" y="0"/>
          <a:ext cx="0" cy="0"/>
          <a:chOff x="0" y="0"/>
          <a:chExt cx="0" cy="0"/>
        </a:xfrm>
      </p:grpSpPr>
      <p:sp>
        <p:nvSpPr>
          <p:cNvPr id="74" name="Google Shape;74;p19"/>
          <p:cNvSpPr>
            <a:spLocks noGrp="1"/>
          </p:cNvSpPr>
          <p:nvPr>
            <p:ph type="pic" idx="2"/>
          </p:nvPr>
        </p:nvSpPr>
        <p:spPr>
          <a:xfrm>
            <a:off x="6096000" y="487806"/>
            <a:ext cx="5161613" cy="51616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5" name="Google Shape;75;p19"/>
          <p:cNvSpPr>
            <a:spLocks noGrp="1"/>
          </p:cNvSpPr>
          <p:nvPr>
            <p:ph type="pic" idx="3"/>
          </p:nvPr>
        </p:nvSpPr>
        <p:spPr>
          <a:xfrm>
            <a:off x="4383089" y="1716089"/>
            <a:ext cx="3425825" cy="3425825"/>
          </a:xfrm>
          <a:prstGeom prst="rect">
            <a:avLst/>
          </a:prstGeom>
          <a:noFill/>
          <a:ln>
            <a:noFill/>
          </a:ln>
          <a:effectLst>
            <a:outerShdw blurRad="889000" dist="444500" dir="2700000" sx="86000" sy="86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76" name="Google Shape;76;p19"/>
          <p:cNvGrpSpPr/>
          <p:nvPr/>
        </p:nvGrpSpPr>
        <p:grpSpPr>
          <a:xfrm>
            <a:off x="11191414" y="5937247"/>
            <a:ext cx="752930" cy="752930"/>
            <a:chOff x="11160804" y="5906634"/>
            <a:chExt cx="814163" cy="814163"/>
          </a:xfrm>
        </p:grpSpPr>
        <p:sp>
          <p:nvSpPr>
            <p:cNvPr id="77" name="Google Shape;77;p19"/>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8" name="Google Shape;78;p19"/>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79" name="Google Shape;79;p19"/>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80" name="Google Shape;80;p19"/>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750"/>
                                        <p:tgtEl>
                                          <p:spTgt spid="7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additive="base">
                                        <p:cTn id="10" dur="1250"/>
                                        <p:tgtEl>
                                          <p:spTgt spid="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81"/>
        <p:cNvGrpSpPr/>
        <p:nvPr/>
      </p:nvGrpSpPr>
      <p:grpSpPr>
        <a:xfrm>
          <a:off x="0" y="0"/>
          <a:ext cx="0" cy="0"/>
          <a:chOff x="0" y="0"/>
          <a:chExt cx="0" cy="0"/>
        </a:xfrm>
      </p:grpSpPr>
      <p:sp>
        <p:nvSpPr>
          <p:cNvPr id="82" name="Google Shape;82;p20"/>
          <p:cNvSpPr>
            <a:spLocks noGrp="1"/>
          </p:cNvSpPr>
          <p:nvPr>
            <p:ph type="pic" idx="2"/>
          </p:nvPr>
        </p:nvSpPr>
        <p:spPr>
          <a:xfrm>
            <a:off x="4390103" y="457200"/>
            <a:ext cx="3411794" cy="5943600"/>
          </a:xfrm>
          <a:prstGeom prst="rect">
            <a:avLst/>
          </a:prstGeom>
          <a:noFill/>
          <a:ln>
            <a:noFill/>
          </a:ln>
          <a:effectLst>
            <a:outerShdw blurRad="558800" dist="279400" dir="2700000" sx="98000" sy="98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1000"/>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83"/>
        <p:cNvGrpSpPr/>
        <p:nvPr/>
      </p:nvGrpSpPr>
      <p:grpSpPr>
        <a:xfrm>
          <a:off x="0" y="0"/>
          <a:ext cx="0" cy="0"/>
          <a:chOff x="0" y="0"/>
          <a:chExt cx="0" cy="0"/>
        </a:xfrm>
      </p:grpSpPr>
      <p:sp>
        <p:nvSpPr>
          <p:cNvPr id="84" name="Google Shape;84;p21"/>
          <p:cNvSpPr>
            <a:spLocks noGrp="1"/>
          </p:cNvSpPr>
          <p:nvPr>
            <p:ph type="pic" idx="2"/>
          </p:nvPr>
        </p:nvSpPr>
        <p:spPr>
          <a:xfrm>
            <a:off x="6772320" y="1485900"/>
            <a:ext cx="3727294" cy="37272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750"/>
                                        <p:tgtEl>
                                          <p:spTgt spid="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85"/>
        <p:cNvGrpSpPr/>
        <p:nvPr/>
      </p:nvGrpSpPr>
      <p:grpSpPr>
        <a:xfrm>
          <a:off x="0" y="0"/>
          <a:ext cx="0" cy="0"/>
          <a:chOff x="0" y="0"/>
          <a:chExt cx="0" cy="0"/>
        </a:xfrm>
      </p:grpSpPr>
      <p:sp>
        <p:nvSpPr>
          <p:cNvPr id="86" name="Google Shape;86;p22"/>
          <p:cNvSpPr>
            <a:spLocks noGrp="1"/>
          </p:cNvSpPr>
          <p:nvPr>
            <p:ph type="pic" idx="2"/>
          </p:nvPr>
        </p:nvSpPr>
        <p:spPr>
          <a:xfrm>
            <a:off x="1113503" y="1843548"/>
            <a:ext cx="2448232" cy="40853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7" name="Google Shape;87;p22"/>
          <p:cNvSpPr>
            <a:spLocks noGrp="1"/>
          </p:cNvSpPr>
          <p:nvPr>
            <p:ph type="pic" idx="3"/>
          </p:nvPr>
        </p:nvSpPr>
        <p:spPr>
          <a:xfrm>
            <a:off x="6182033" y="1843548"/>
            <a:ext cx="2448232" cy="40853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750"/>
                                        <p:tgtEl>
                                          <p:spTgt spid="8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87"/>
                                        </p:tgtEl>
                                        <p:attrNameLst>
                                          <p:attrName>style.visibility</p:attrName>
                                        </p:attrNameLst>
                                      </p:cBhvr>
                                      <p:to>
                                        <p:strVal val="visible"/>
                                      </p:to>
                                    </p:set>
                                    <p:anim calcmode="lin" valueType="num">
                                      <p:cBhvr additive="base">
                                        <p:cTn id="10" dur="750"/>
                                        <p:tgtEl>
                                          <p:spTgt spid="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88"/>
        <p:cNvGrpSpPr/>
        <p:nvPr/>
      </p:nvGrpSpPr>
      <p:grpSpPr>
        <a:xfrm>
          <a:off x="0" y="0"/>
          <a:ext cx="0" cy="0"/>
          <a:chOff x="0" y="0"/>
          <a:chExt cx="0" cy="0"/>
        </a:xfrm>
      </p:grpSpPr>
      <p:sp>
        <p:nvSpPr>
          <p:cNvPr id="89" name="Google Shape;89;p23"/>
          <p:cNvSpPr>
            <a:spLocks noGrp="1"/>
          </p:cNvSpPr>
          <p:nvPr>
            <p:ph type="pic" idx="2"/>
          </p:nvPr>
        </p:nvSpPr>
        <p:spPr>
          <a:xfrm>
            <a:off x="1146629" y="1785257"/>
            <a:ext cx="4874607" cy="20197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0" name="Google Shape;90;p23"/>
          <p:cNvSpPr>
            <a:spLocks noGrp="1"/>
          </p:cNvSpPr>
          <p:nvPr>
            <p:ph type="pic" idx="3"/>
          </p:nvPr>
        </p:nvSpPr>
        <p:spPr>
          <a:xfrm>
            <a:off x="6170764" y="1785257"/>
            <a:ext cx="4874607" cy="20197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1" name="Google Shape;91;p23"/>
          <p:cNvSpPr>
            <a:spLocks noGrp="1"/>
          </p:cNvSpPr>
          <p:nvPr>
            <p:ph type="pic" idx="4"/>
          </p:nvPr>
        </p:nvSpPr>
        <p:spPr>
          <a:xfrm>
            <a:off x="7127743" y="3916629"/>
            <a:ext cx="3917628" cy="20197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2" name="Google Shape;92;p23"/>
          <p:cNvSpPr>
            <a:spLocks noGrp="1"/>
          </p:cNvSpPr>
          <p:nvPr>
            <p:ph type="pic" idx="5"/>
          </p:nvPr>
        </p:nvSpPr>
        <p:spPr>
          <a:xfrm>
            <a:off x="4137186" y="3916629"/>
            <a:ext cx="2844526" cy="20197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3" name="Google Shape;93;p23"/>
          <p:cNvSpPr>
            <a:spLocks noGrp="1"/>
          </p:cNvSpPr>
          <p:nvPr>
            <p:ph type="pic" idx="6"/>
          </p:nvPr>
        </p:nvSpPr>
        <p:spPr>
          <a:xfrm>
            <a:off x="1146629" y="3916629"/>
            <a:ext cx="2844526" cy="20197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750"/>
                                        <p:tgtEl>
                                          <p:spTgt spid="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90"/>
                                        </p:tgtEl>
                                        <p:attrNameLst>
                                          <p:attrName>style.visibility</p:attrName>
                                        </p:attrNameLst>
                                      </p:cBhvr>
                                      <p:to>
                                        <p:strVal val="visible"/>
                                      </p:to>
                                    </p:set>
                                    <p:anim calcmode="lin" valueType="num">
                                      <p:cBhvr additive="base">
                                        <p:cTn id="10" dur="750"/>
                                        <p:tgtEl>
                                          <p:spTgt spid="9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100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750"/>
                                        <p:tgtEl>
                                          <p:spTgt spid="9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1250"/>
                                  </p:stCondLst>
                                  <p:childTnLst>
                                    <p:set>
                                      <p:cBhvr>
                                        <p:cTn id="15" dur="1" fill="hold">
                                          <p:stCondLst>
                                            <p:cond delay="0"/>
                                          </p:stCondLst>
                                        </p:cTn>
                                        <p:tgtEl>
                                          <p:spTgt spid="92"/>
                                        </p:tgtEl>
                                        <p:attrNameLst>
                                          <p:attrName>style.visibility</p:attrName>
                                        </p:attrNameLst>
                                      </p:cBhvr>
                                      <p:to>
                                        <p:strVal val="visible"/>
                                      </p:to>
                                    </p:set>
                                    <p:anim calcmode="lin" valueType="num">
                                      <p:cBhvr additive="base">
                                        <p:cTn id="16" dur="750"/>
                                        <p:tgtEl>
                                          <p:spTgt spid="92"/>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125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1000"/>
                                        <p:tgtEl>
                                          <p:spTgt spid="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94"/>
        <p:cNvGrpSpPr/>
        <p:nvPr/>
      </p:nvGrpSpPr>
      <p:grpSpPr>
        <a:xfrm>
          <a:off x="0" y="0"/>
          <a:ext cx="0" cy="0"/>
          <a:chOff x="0" y="0"/>
          <a:chExt cx="0" cy="0"/>
        </a:xfrm>
      </p:grpSpPr>
      <p:sp>
        <p:nvSpPr>
          <p:cNvPr id="95" name="Google Shape;95;p24"/>
          <p:cNvSpPr>
            <a:spLocks noGrp="1"/>
          </p:cNvSpPr>
          <p:nvPr>
            <p:ph type="pic" idx="2"/>
          </p:nvPr>
        </p:nvSpPr>
        <p:spPr>
          <a:xfrm>
            <a:off x="3996812" y="0"/>
            <a:ext cx="8195188" cy="45130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750"/>
                                        <p:tgtEl>
                                          <p:spTgt spid="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96"/>
        <p:cNvGrpSpPr/>
        <p:nvPr/>
      </p:nvGrpSpPr>
      <p:grpSpPr>
        <a:xfrm>
          <a:off x="0" y="0"/>
          <a:ext cx="0" cy="0"/>
          <a:chOff x="0" y="0"/>
          <a:chExt cx="0" cy="0"/>
        </a:xfrm>
      </p:grpSpPr>
      <p:sp>
        <p:nvSpPr>
          <p:cNvPr id="97" name="Google Shape;97;p25"/>
          <p:cNvSpPr>
            <a:spLocks noGrp="1"/>
          </p:cNvSpPr>
          <p:nvPr>
            <p:ph type="pic" idx="2"/>
          </p:nvPr>
        </p:nvSpPr>
        <p:spPr>
          <a:xfrm>
            <a:off x="0" y="885928"/>
            <a:ext cx="12192000" cy="350909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750"/>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25_Title Slide">
  <p:cSld name="25_Title Slide">
    <p:bg>
      <p:bgPr>
        <a:solidFill>
          <a:srgbClr val="0E0F30"/>
        </a:solidFill>
        <a:effectLst/>
      </p:bgPr>
    </p:bg>
    <p:spTree>
      <p:nvGrpSpPr>
        <p:cNvPr id="1" name="Shape 98"/>
        <p:cNvGrpSpPr/>
        <p:nvPr/>
      </p:nvGrpSpPr>
      <p:grpSpPr>
        <a:xfrm>
          <a:off x="0" y="0"/>
          <a:ext cx="0" cy="0"/>
          <a:chOff x="0" y="0"/>
          <a:chExt cx="0" cy="0"/>
        </a:xfrm>
      </p:grpSpPr>
      <p:sp>
        <p:nvSpPr>
          <p:cNvPr id="99" name="Google Shape;99;p26"/>
          <p:cNvSpPr>
            <a:spLocks noGrp="1"/>
          </p:cNvSpPr>
          <p:nvPr>
            <p:ph type="pic" idx="2"/>
          </p:nvPr>
        </p:nvSpPr>
        <p:spPr>
          <a:xfrm>
            <a:off x="1024662" y="2116936"/>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0" name="Google Shape;100;p26"/>
          <p:cNvSpPr>
            <a:spLocks noGrp="1"/>
          </p:cNvSpPr>
          <p:nvPr>
            <p:ph type="pic" idx="3"/>
          </p:nvPr>
        </p:nvSpPr>
        <p:spPr>
          <a:xfrm>
            <a:off x="3632770" y="2116936"/>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1" name="Google Shape;101;p26"/>
          <p:cNvSpPr>
            <a:spLocks noGrp="1"/>
          </p:cNvSpPr>
          <p:nvPr>
            <p:ph type="pic" idx="4"/>
          </p:nvPr>
        </p:nvSpPr>
        <p:spPr>
          <a:xfrm>
            <a:off x="6240879" y="2116936"/>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2" name="Google Shape;102;p26"/>
          <p:cNvSpPr>
            <a:spLocks noGrp="1"/>
          </p:cNvSpPr>
          <p:nvPr>
            <p:ph type="pic" idx="5"/>
          </p:nvPr>
        </p:nvSpPr>
        <p:spPr>
          <a:xfrm>
            <a:off x="8848987" y="2116936"/>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3" name="Google Shape;103;p26"/>
          <p:cNvSpPr>
            <a:spLocks noGrp="1"/>
          </p:cNvSpPr>
          <p:nvPr>
            <p:ph type="pic" idx="6"/>
          </p:nvPr>
        </p:nvSpPr>
        <p:spPr>
          <a:xfrm>
            <a:off x="1024662" y="4510050"/>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4" name="Google Shape;104;p26"/>
          <p:cNvSpPr>
            <a:spLocks noGrp="1"/>
          </p:cNvSpPr>
          <p:nvPr>
            <p:ph type="pic" idx="7"/>
          </p:nvPr>
        </p:nvSpPr>
        <p:spPr>
          <a:xfrm>
            <a:off x="3632770" y="4510050"/>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5" name="Google Shape;105;p26"/>
          <p:cNvSpPr>
            <a:spLocks noGrp="1"/>
          </p:cNvSpPr>
          <p:nvPr>
            <p:ph type="pic" idx="8"/>
          </p:nvPr>
        </p:nvSpPr>
        <p:spPr>
          <a:xfrm>
            <a:off x="6240879" y="4510050"/>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26"/>
          <p:cNvSpPr>
            <a:spLocks noGrp="1"/>
          </p:cNvSpPr>
          <p:nvPr>
            <p:ph type="pic" idx="9"/>
          </p:nvPr>
        </p:nvSpPr>
        <p:spPr>
          <a:xfrm>
            <a:off x="8848987" y="4510050"/>
            <a:ext cx="2318353" cy="1577138"/>
          </a:xfrm>
          <a:prstGeom prst="rect">
            <a:avLst/>
          </a:prstGeom>
          <a:noFill/>
          <a:ln>
            <a:noFill/>
          </a:ln>
          <a:effectLst>
            <a:outerShdw blurRad="190500" dist="88900" dir="2700000" sx="96000" sy="96000" algn="tl" rotWithShape="0">
              <a:srgbClr val="000000">
                <a:alpha val="17647"/>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107" name="Google Shape;107;p26"/>
          <p:cNvGrpSpPr/>
          <p:nvPr/>
        </p:nvGrpSpPr>
        <p:grpSpPr>
          <a:xfrm>
            <a:off x="11191414" y="5937247"/>
            <a:ext cx="752930" cy="752930"/>
            <a:chOff x="11160804" y="5906634"/>
            <a:chExt cx="814163" cy="814163"/>
          </a:xfrm>
        </p:grpSpPr>
        <p:sp>
          <p:nvSpPr>
            <p:cNvPr id="108" name="Google Shape;108;p26"/>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9" name="Google Shape;109;p26"/>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10" name="Google Shape;110;p26"/>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111" name="Google Shape;111;p26"/>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750"/>
                                        <p:tgtEl>
                                          <p:spTgt spid="9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100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750"/>
                                        <p:tgtEl>
                                          <p:spTgt spid="10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25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750"/>
                                        <p:tgtEl>
                                          <p:spTgt spid="10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25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750"/>
                                        <p:tgtEl>
                                          <p:spTgt spid="104"/>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50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750"/>
                                        <p:tgtEl>
                                          <p:spTgt spid="10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1500"/>
                                  </p:stCondLst>
                                  <p:childTnLst>
                                    <p:set>
                                      <p:cBhvr>
                                        <p:cTn id="21" dur="1" fill="hold">
                                          <p:stCondLst>
                                            <p:cond delay="0"/>
                                          </p:stCondLst>
                                        </p:cTn>
                                        <p:tgtEl>
                                          <p:spTgt spid="105"/>
                                        </p:tgtEl>
                                        <p:attrNameLst>
                                          <p:attrName>style.visibility</p:attrName>
                                        </p:attrNameLst>
                                      </p:cBhvr>
                                      <p:to>
                                        <p:strVal val="visible"/>
                                      </p:to>
                                    </p:set>
                                    <p:anim calcmode="lin" valueType="num">
                                      <p:cBhvr additive="base">
                                        <p:cTn id="22" dur="750"/>
                                        <p:tgtEl>
                                          <p:spTgt spid="105"/>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1500"/>
                                  </p:stCondLst>
                                  <p:childTnLst>
                                    <p:set>
                                      <p:cBhvr>
                                        <p:cTn id="24" dur="1" fill="hold">
                                          <p:stCondLst>
                                            <p:cond delay="0"/>
                                          </p:stCondLst>
                                        </p:cTn>
                                        <p:tgtEl>
                                          <p:spTgt spid="102"/>
                                        </p:tgtEl>
                                        <p:attrNameLst>
                                          <p:attrName>style.visibility</p:attrName>
                                        </p:attrNameLst>
                                      </p:cBhvr>
                                      <p:to>
                                        <p:strVal val="visible"/>
                                      </p:to>
                                    </p:set>
                                    <p:anim calcmode="lin" valueType="num">
                                      <p:cBhvr additive="base">
                                        <p:cTn id="25" dur="1000"/>
                                        <p:tgtEl>
                                          <p:spTgt spid="102"/>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1500"/>
                                  </p:stCondLst>
                                  <p:childTnLst>
                                    <p:set>
                                      <p:cBhvr>
                                        <p:cTn id="27" dur="1" fill="hold">
                                          <p:stCondLst>
                                            <p:cond delay="0"/>
                                          </p:stCondLst>
                                        </p:cTn>
                                        <p:tgtEl>
                                          <p:spTgt spid="106"/>
                                        </p:tgtEl>
                                        <p:attrNameLst>
                                          <p:attrName>style.visibility</p:attrName>
                                        </p:attrNameLst>
                                      </p:cBhvr>
                                      <p:to>
                                        <p:strVal val="visible"/>
                                      </p:to>
                                    </p:set>
                                    <p:anim calcmode="lin" valueType="num">
                                      <p:cBhvr additive="base">
                                        <p:cTn id="28" dur="1000"/>
                                        <p:tgtEl>
                                          <p:spTgt spid="1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112"/>
        <p:cNvGrpSpPr/>
        <p:nvPr/>
      </p:nvGrpSpPr>
      <p:grpSpPr>
        <a:xfrm>
          <a:off x="0" y="0"/>
          <a:ext cx="0" cy="0"/>
          <a:chOff x="0" y="0"/>
          <a:chExt cx="0" cy="0"/>
        </a:xfrm>
      </p:grpSpPr>
      <p:sp>
        <p:nvSpPr>
          <p:cNvPr id="113" name="Google Shape;113;p27"/>
          <p:cNvSpPr>
            <a:spLocks noGrp="1"/>
          </p:cNvSpPr>
          <p:nvPr>
            <p:ph type="pic" idx="2"/>
          </p:nvPr>
        </p:nvSpPr>
        <p:spPr>
          <a:xfrm>
            <a:off x="1524001" y="1146630"/>
            <a:ext cx="3193143" cy="393337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750"/>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114"/>
        <p:cNvGrpSpPr/>
        <p:nvPr/>
      </p:nvGrpSpPr>
      <p:grpSpPr>
        <a:xfrm>
          <a:off x="0" y="0"/>
          <a:ext cx="0" cy="0"/>
          <a:chOff x="0" y="0"/>
          <a:chExt cx="0" cy="0"/>
        </a:xfrm>
      </p:grpSpPr>
      <p:sp>
        <p:nvSpPr>
          <p:cNvPr id="115" name="Google Shape;115;p28"/>
          <p:cNvSpPr>
            <a:spLocks noGrp="1"/>
          </p:cNvSpPr>
          <p:nvPr>
            <p:ph type="pic" idx="2"/>
          </p:nvPr>
        </p:nvSpPr>
        <p:spPr>
          <a:xfrm>
            <a:off x="1699504" y="800921"/>
            <a:ext cx="3801410" cy="38014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750"/>
                                        <p:tgtEl>
                                          <p:spTgt spid="1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116"/>
        <p:cNvGrpSpPr/>
        <p:nvPr/>
      </p:nvGrpSpPr>
      <p:grpSpPr>
        <a:xfrm>
          <a:off x="0" y="0"/>
          <a:ext cx="0" cy="0"/>
          <a:chOff x="0" y="0"/>
          <a:chExt cx="0" cy="0"/>
        </a:xfrm>
      </p:grpSpPr>
      <p:sp>
        <p:nvSpPr>
          <p:cNvPr id="117" name="Google Shape;117;p29"/>
          <p:cNvSpPr/>
          <p:nvPr/>
        </p:nvSpPr>
        <p:spPr>
          <a:xfrm>
            <a:off x="7005484" y="0"/>
            <a:ext cx="5186516" cy="6858000"/>
          </a:xfrm>
          <a:prstGeom prst="rect">
            <a:avLst/>
          </a:prstGeom>
          <a:gradFill>
            <a:gsLst>
              <a:gs pos="0">
                <a:schemeClr val="accent1"/>
              </a:gs>
              <a:gs pos="11000">
                <a:schemeClr val="accent1"/>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8" name="Google Shape;118;p29"/>
          <p:cNvSpPr>
            <a:spLocks noGrp="1"/>
          </p:cNvSpPr>
          <p:nvPr>
            <p:ph type="pic" idx="2"/>
          </p:nvPr>
        </p:nvSpPr>
        <p:spPr>
          <a:xfrm>
            <a:off x="7005484" y="2795652"/>
            <a:ext cx="2797314" cy="160494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9" name="Google Shape;119;p29"/>
          <p:cNvSpPr>
            <a:spLocks noGrp="1"/>
          </p:cNvSpPr>
          <p:nvPr>
            <p:ph type="pic" idx="3"/>
          </p:nvPr>
        </p:nvSpPr>
        <p:spPr>
          <a:xfrm>
            <a:off x="1086501" y="1060918"/>
            <a:ext cx="2797314" cy="160494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0" name="Google Shape;120;p29"/>
          <p:cNvSpPr>
            <a:spLocks noGrp="1"/>
          </p:cNvSpPr>
          <p:nvPr>
            <p:ph type="pic" idx="4"/>
          </p:nvPr>
        </p:nvSpPr>
        <p:spPr>
          <a:xfrm>
            <a:off x="1086501" y="4530386"/>
            <a:ext cx="2797314" cy="160494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750"/>
                                        <p:tgtEl>
                                          <p:spTgt spid="11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125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150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21"/>
        <p:cNvGrpSpPr/>
        <p:nvPr/>
      </p:nvGrpSpPr>
      <p:grpSpPr>
        <a:xfrm>
          <a:off x="0" y="0"/>
          <a:ext cx="0" cy="0"/>
          <a:chOff x="0" y="0"/>
          <a:chExt cx="0" cy="0"/>
        </a:xfrm>
      </p:grpSpPr>
      <p:sp>
        <p:nvSpPr>
          <p:cNvPr id="122" name="Google Shape;122;p30"/>
          <p:cNvSpPr>
            <a:spLocks noGrp="1"/>
          </p:cNvSpPr>
          <p:nvPr>
            <p:ph type="pic" idx="2"/>
          </p:nvPr>
        </p:nvSpPr>
        <p:spPr>
          <a:xfrm>
            <a:off x="0" y="2684206"/>
            <a:ext cx="2438400" cy="30012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3" name="Google Shape;123;p30"/>
          <p:cNvSpPr>
            <a:spLocks noGrp="1"/>
          </p:cNvSpPr>
          <p:nvPr>
            <p:ph type="pic" idx="3"/>
          </p:nvPr>
        </p:nvSpPr>
        <p:spPr>
          <a:xfrm>
            <a:off x="0" y="1150374"/>
            <a:ext cx="2438400" cy="15338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4" name="Google Shape;124;p30"/>
          <p:cNvSpPr>
            <a:spLocks noGrp="1"/>
          </p:cNvSpPr>
          <p:nvPr>
            <p:ph type="pic" idx="4"/>
          </p:nvPr>
        </p:nvSpPr>
        <p:spPr>
          <a:xfrm>
            <a:off x="2438400" y="4173794"/>
            <a:ext cx="2438400" cy="15117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5" name="Google Shape;125;p30"/>
          <p:cNvSpPr>
            <a:spLocks noGrp="1"/>
          </p:cNvSpPr>
          <p:nvPr>
            <p:ph type="pic" idx="5"/>
          </p:nvPr>
        </p:nvSpPr>
        <p:spPr>
          <a:xfrm>
            <a:off x="2438400" y="1150373"/>
            <a:ext cx="2438400" cy="30234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6" name="Google Shape;126;p30"/>
          <p:cNvSpPr>
            <a:spLocks noGrp="1"/>
          </p:cNvSpPr>
          <p:nvPr>
            <p:ph type="pic" idx="6"/>
          </p:nvPr>
        </p:nvSpPr>
        <p:spPr>
          <a:xfrm>
            <a:off x="4876800" y="3429000"/>
            <a:ext cx="2438400" cy="22565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7" name="Google Shape;127;p30"/>
          <p:cNvSpPr>
            <a:spLocks noGrp="1"/>
          </p:cNvSpPr>
          <p:nvPr>
            <p:ph type="pic" idx="7"/>
          </p:nvPr>
        </p:nvSpPr>
        <p:spPr>
          <a:xfrm>
            <a:off x="4876800" y="1150374"/>
            <a:ext cx="2438400" cy="22786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8" name="Google Shape;128;p30"/>
          <p:cNvSpPr>
            <a:spLocks noGrp="1"/>
          </p:cNvSpPr>
          <p:nvPr>
            <p:ph type="pic" idx="8"/>
          </p:nvPr>
        </p:nvSpPr>
        <p:spPr>
          <a:xfrm>
            <a:off x="7315200" y="2684206"/>
            <a:ext cx="2438400" cy="30012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9" name="Google Shape;129;p30"/>
          <p:cNvSpPr>
            <a:spLocks noGrp="1"/>
          </p:cNvSpPr>
          <p:nvPr>
            <p:ph type="pic" idx="9"/>
          </p:nvPr>
        </p:nvSpPr>
        <p:spPr>
          <a:xfrm>
            <a:off x="7315200" y="1150374"/>
            <a:ext cx="2438400" cy="15338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0" name="Google Shape;130;p30"/>
          <p:cNvSpPr>
            <a:spLocks noGrp="1"/>
          </p:cNvSpPr>
          <p:nvPr>
            <p:ph type="pic" idx="13"/>
          </p:nvPr>
        </p:nvSpPr>
        <p:spPr>
          <a:xfrm>
            <a:off x="9753600" y="1150374"/>
            <a:ext cx="2438400" cy="302342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1" name="Google Shape;131;p30"/>
          <p:cNvSpPr>
            <a:spLocks noGrp="1"/>
          </p:cNvSpPr>
          <p:nvPr>
            <p:ph type="pic" idx="14"/>
          </p:nvPr>
        </p:nvSpPr>
        <p:spPr>
          <a:xfrm>
            <a:off x="9753600" y="4173794"/>
            <a:ext cx="2438400" cy="15117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250"/>
                                        <p:tgtEl>
                                          <p:spTgt spid="123"/>
                                        </p:tgtEl>
                                      </p:cBhvr>
                                    </p:animEffect>
                                  </p:childTnLst>
                                </p:cTn>
                              </p:par>
                              <p:par>
                                <p:cTn id="8" presetID="10" presetClass="entr" presetSubtype="0" fill="hold" nodeType="withEffect">
                                  <p:stCondLst>
                                    <p:cond delay="25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250"/>
                                        <p:tgtEl>
                                          <p:spTgt spid="124"/>
                                        </p:tgtEl>
                                      </p:cBhvr>
                                    </p:animEffect>
                                  </p:childTnLst>
                                </p:cTn>
                              </p:par>
                              <p:par>
                                <p:cTn id="11" presetID="10" presetClass="entr" presetSubtype="0" fill="hold" nodeType="withEffect">
                                  <p:stCondLst>
                                    <p:cond delay="50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250"/>
                                        <p:tgtEl>
                                          <p:spTgt spid="129"/>
                                        </p:tgtEl>
                                      </p:cBhvr>
                                    </p:animEffect>
                                  </p:childTnLst>
                                </p:cTn>
                              </p:par>
                              <p:par>
                                <p:cTn id="14" presetID="10" presetClass="entr" presetSubtype="0" fill="hold" nodeType="withEffect">
                                  <p:stCondLst>
                                    <p:cond delay="75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250"/>
                                        <p:tgtEl>
                                          <p:spTgt spid="126"/>
                                        </p:tgtEl>
                                      </p:cBhvr>
                                    </p:animEffect>
                                  </p:childTnLst>
                                </p:cTn>
                              </p:par>
                              <p:par>
                                <p:cTn id="17" presetID="10" presetClass="entr" presetSubtype="0" fill="hold" nodeType="withEffect">
                                  <p:stCondLst>
                                    <p:cond delay="75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250"/>
                                        <p:tgtEl>
                                          <p:spTgt spid="1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250"/>
                                        <p:tgtEl>
                                          <p:spTgt spid="125"/>
                                        </p:tgtEl>
                                      </p:cBhvr>
                                    </p:animEffect>
                                  </p:childTnLst>
                                </p:cTn>
                              </p:par>
                              <p:par>
                                <p:cTn id="23" presetID="10" presetClass="entr" presetSubtype="0" fill="hold" nodeType="withEffect">
                                  <p:stCondLst>
                                    <p:cond delay="125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250"/>
                                        <p:tgtEl>
                                          <p:spTgt spid="131"/>
                                        </p:tgtEl>
                                      </p:cBhvr>
                                    </p:animEffect>
                                  </p:childTnLst>
                                </p:cTn>
                              </p:par>
                              <p:par>
                                <p:cTn id="26" presetID="10" presetClass="entr" presetSubtype="0" fill="hold" nodeType="withEffect">
                                  <p:stCondLst>
                                    <p:cond delay="150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250"/>
                                        <p:tgtEl>
                                          <p:spTgt spid="127"/>
                                        </p:tgtEl>
                                      </p:cBhvr>
                                    </p:animEffect>
                                  </p:childTnLst>
                                </p:cTn>
                              </p:par>
                              <p:par>
                                <p:cTn id="29" presetID="10" presetClass="entr" presetSubtype="0" fill="hold" nodeType="withEffect">
                                  <p:stCondLst>
                                    <p:cond delay="1750"/>
                                  </p:stCondLst>
                                  <p:childTnLst>
                                    <p:set>
                                      <p:cBhvr>
                                        <p:cTn id="30" dur="1" fill="hold">
                                          <p:stCondLst>
                                            <p:cond delay="0"/>
                                          </p:stCondLst>
                                        </p:cTn>
                                        <p:tgtEl>
                                          <p:spTgt spid="122"/>
                                        </p:tgtEl>
                                        <p:attrNameLst>
                                          <p:attrName>style.visibility</p:attrName>
                                        </p:attrNameLst>
                                      </p:cBhvr>
                                      <p:to>
                                        <p:strVal val="visible"/>
                                      </p:to>
                                    </p:set>
                                    <p:animEffect transition="in" filter="fade">
                                      <p:cBhvr>
                                        <p:cTn id="31" dur="250"/>
                                        <p:tgtEl>
                                          <p:spTgt spid="122"/>
                                        </p:tgtEl>
                                      </p:cBhvr>
                                    </p:animEffect>
                                  </p:childTnLst>
                                </p:cTn>
                              </p:par>
                              <p:par>
                                <p:cTn id="32" presetID="10" presetClass="entr" presetSubtype="0" fill="hold" nodeType="withEffect">
                                  <p:stCondLst>
                                    <p:cond delay="200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25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15"/>
        <p:cNvGrpSpPr/>
        <p:nvPr/>
      </p:nvGrpSpPr>
      <p:grpSpPr>
        <a:xfrm>
          <a:off x="0" y="0"/>
          <a:ext cx="0" cy="0"/>
          <a:chOff x="0" y="0"/>
          <a:chExt cx="0" cy="0"/>
        </a:xfrm>
      </p:grpSpPr>
      <p:sp>
        <p:nvSpPr>
          <p:cNvPr id="16" name="Google Shape;16;p4"/>
          <p:cNvSpPr>
            <a:spLocks noGrp="1"/>
          </p:cNvSpPr>
          <p:nvPr>
            <p:ph type="pic" idx="2"/>
          </p:nvPr>
        </p:nvSpPr>
        <p:spPr>
          <a:xfrm>
            <a:off x="8596466" y="0"/>
            <a:ext cx="359553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 name="Google Shape;17;p4"/>
          <p:cNvSpPr/>
          <p:nvPr/>
        </p:nvSpPr>
        <p:spPr>
          <a:xfrm>
            <a:off x="0" y="0"/>
            <a:ext cx="3545839" cy="6858000"/>
          </a:xfrm>
          <a:custGeom>
            <a:avLst/>
            <a:gdLst/>
            <a:ahLst/>
            <a:cxnLst/>
            <a:rect l="l" t="t" r="r" b="b"/>
            <a:pathLst>
              <a:path w="3545839" h="6858000" extrusionOk="0">
                <a:moveTo>
                  <a:pt x="0" y="0"/>
                </a:moveTo>
                <a:lnTo>
                  <a:pt x="3545839" y="0"/>
                </a:lnTo>
                <a:lnTo>
                  <a:pt x="3433590" y="195220"/>
                </a:lnTo>
                <a:cubicBezTo>
                  <a:pt x="2911389" y="1156504"/>
                  <a:pt x="2614766" y="2258112"/>
                  <a:pt x="2614766" y="3429000"/>
                </a:cubicBezTo>
                <a:cubicBezTo>
                  <a:pt x="2614766" y="4599888"/>
                  <a:pt x="2911389" y="5701497"/>
                  <a:pt x="3433590" y="6662780"/>
                </a:cubicBezTo>
                <a:lnTo>
                  <a:pt x="3545839" y="6858000"/>
                </a:lnTo>
                <a:lnTo>
                  <a:pt x="0" y="6858000"/>
                </a:lnTo>
                <a:close/>
              </a:path>
            </a:pathLst>
          </a:custGeom>
          <a:gradFill>
            <a:gsLst>
              <a:gs pos="0">
                <a:schemeClr val="accent1"/>
              </a:gs>
              <a:gs pos="12000">
                <a:schemeClr val="accent1"/>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8" name="Google Shape;18;p4"/>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p:tgtEl>
                                          <p:spTgt spid="1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132"/>
        <p:cNvGrpSpPr/>
        <p:nvPr/>
      </p:nvGrpSpPr>
      <p:grpSpPr>
        <a:xfrm>
          <a:off x="0" y="0"/>
          <a:ext cx="0" cy="0"/>
          <a:chOff x="0" y="0"/>
          <a:chExt cx="0" cy="0"/>
        </a:xfrm>
      </p:grpSpPr>
      <p:sp>
        <p:nvSpPr>
          <p:cNvPr id="133" name="Google Shape;133;p31"/>
          <p:cNvSpPr>
            <a:spLocks noGrp="1"/>
          </p:cNvSpPr>
          <p:nvPr>
            <p:ph type="pic" idx="2"/>
          </p:nvPr>
        </p:nvSpPr>
        <p:spPr>
          <a:xfrm>
            <a:off x="3459480" y="2819400"/>
            <a:ext cx="2453640" cy="1905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4" name="Google Shape;134;p31"/>
          <p:cNvSpPr>
            <a:spLocks noGrp="1"/>
          </p:cNvSpPr>
          <p:nvPr>
            <p:ph type="pic" idx="3"/>
          </p:nvPr>
        </p:nvSpPr>
        <p:spPr>
          <a:xfrm>
            <a:off x="6294120" y="1859280"/>
            <a:ext cx="2453640" cy="1905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5" name="Google Shape;135;p31"/>
          <p:cNvSpPr>
            <a:spLocks noGrp="1"/>
          </p:cNvSpPr>
          <p:nvPr>
            <p:ph type="pic" idx="4"/>
          </p:nvPr>
        </p:nvSpPr>
        <p:spPr>
          <a:xfrm>
            <a:off x="9128760" y="899160"/>
            <a:ext cx="2453640" cy="1905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nodeType="withEffect">
                                  <p:stCondLst>
                                    <p:cond delay="125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136"/>
        <p:cNvGrpSpPr/>
        <p:nvPr/>
      </p:nvGrpSpPr>
      <p:grpSpPr>
        <a:xfrm>
          <a:off x="0" y="0"/>
          <a:ext cx="0" cy="0"/>
          <a:chOff x="0" y="0"/>
          <a:chExt cx="0" cy="0"/>
        </a:xfrm>
      </p:grpSpPr>
      <p:sp>
        <p:nvSpPr>
          <p:cNvPr id="137" name="Google Shape;137;p32"/>
          <p:cNvSpPr>
            <a:spLocks noGrp="1"/>
          </p:cNvSpPr>
          <p:nvPr>
            <p:ph type="pic" idx="2"/>
          </p:nvPr>
        </p:nvSpPr>
        <p:spPr>
          <a:xfrm>
            <a:off x="1337188" y="2404978"/>
            <a:ext cx="2639961" cy="215298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8" name="Google Shape;138;p32"/>
          <p:cNvSpPr>
            <a:spLocks noGrp="1"/>
          </p:cNvSpPr>
          <p:nvPr>
            <p:ph type="pic" idx="3"/>
          </p:nvPr>
        </p:nvSpPr>
        <p:spPr>
          <a:xfrm>
            <a:off x="4776021" y="2168013"/>
            <a:ext cx="2639961" cy="292018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9" name="Google Shape;139;p32"/>
          <p:cNvSpPr>
            <a:spLocks noGrp="1"/>
          </p:cNvSpPr>
          <p:nvPr>
            <p:ph type="pic" idx="4"/>
          </p:nvPr>
        </p:nvSpPr>
        <p:spPr>
          <a:xfrm>
            <a:off x="8214854" y="2404978"/>
            <a:ext cx="2639961" cy="215298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750"/>
                                        <p:tgtEl>
                                          <p:spTgt spid="1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 calcmode="lin" valueType="num">
                                      <p:cBhvr additive="base">
                                        <p:cTn id="10" dur="1250"/>
                                        <p:tgtEl>
                                          <p:spTgt spid="13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 calcmode="lin" valueType="num">
                                      <p:cBhvr additive="base">
                                        <p:cTn id="13" dur="75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27_Title Slide">
  <p:cSld name="27_Title Slide">
    <p:bg>
      <p:bgPr>
        <a:solidFill>
          <a:srgbClr val="0E0F30"/>
        </a:solidFill>
        <a:effectLst/>
      </p:bgPr>
    </p:bg>
    <p:spTree>
      <p:nvGrpSpPr>
        <p:cNvPr id="1" name="Shape 140"/>
        <p:cNvGrpSpPr/>
        <p:nvPr/>
      </p:nvGrpSpPr>
      <p:grpSpPr>
        <a:xfrm>
          <a:off x="0" y="0"/>
          <a:ext cx="0" cy="0"/>
          <a:chOff x="0" y="0"/>
          <a:chExt cx="0" cy="0"/>
        </a:xfrm>
      </p:grpSpPr>
      <p:sp>
        <p:nvSpPr>
          <p:cNvPr id="141" name="Google Shape;141;p33"/>
          <p:cNvSpPr/>
          <p:nvPr/>
        </p:nvSpPr>
        <p:spPr>
          <a:xfrm>
            <a:off x="5670677" y="0"/>
            <a:ext cx="6521323" cy="6858000"/>
          </a:xfrm>
          <a:prstGeom prst="rect">
            <a:avLst/>
          </a:prstGeom>
          <a:gradFill>
            <a:gsLst>
              <a:gs pos="0">
                <a:schemeClr val="accent1"/>
              </a:gs>
              <a:gs pos="6000">
                <a:schemeClr val="accent1"/>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2" name="Google Shape;142;p33"/>
          <p:cNvSpPr/>
          <p:nvPr/>
        </p:nvSpPr>
        <p:spPr>
          <a:xfrm>
            <a:off x="499674" y="445958"/>
            <a:ext cx="11192654" cy="5966085"/>
          </a:xfrm>
          <a:prstGeom prst="rect">
            <a:avLst/>
          </a:prstGeom>
          <a:solidFill>
            <a:srgbClr val="020319"/>
          </a:solidFill>
          <a:ln>
            <a:noFill/>
          </a:ln>
          <a:effectLst>
            <a:outerShdw blurRad="152400" dist="508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3" name="Google Shape;143;p33"/>
          <p:cNvSpPr>
            <a:spLocks noGrp="1"/>
          </p:cNvSpPr>
          <p:nvPr>
            <p:ph type="pic" idx="2"/>
          </p:nvPr>
        </p:nvSpPr>
        <p:spPr>
          <a:xfrm>
            <a:off x="1098678" y="1142999"/>
            <a:ext cx="4571999" cy="4571999"/>
          </a:xfrm>
          <a:prstGeom prst="rect">
            <a:avLst/>
          </a:prstGeom>
          <a:noFill/>
          <a:ln>
            <a:noFill/>
          </a:ln>
          <a:effectLst>
            <a:outerShdw blurRad="571500" sx="89000" sy="89000" algn="ct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750"/>
                                        <p:tgtEl>
                                          <p:spTgt spid="1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 calcmode="lin" valueType="num">
                                      <p:cBhvr additive="base">
                                        <p:cTn id="10" dur="750"/>
                                        <p:tgtEl>
                                          <p:spTgt spid="14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75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44"/>
        <p:cNvGrpSpPr/>
        <p:nvPr/>
      </p:nvGrpSpPr>
      <p:grpSpPr>
        <a:xfrm>
          <a:off x="0" y="0"/>
          <a:ext cx="0" cy="0"/>
          <a:chOff x="0" y="0"/>
          <a:chExt cx="0" cy="0"/>
        </a:xfrm>
      </p:grpSpPr>
      <p:sp>
        <p:nvSpPr>
          <p:cNvPr id="145" name="Google Shape;145;p34"/>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6" name="Google Shape;146;p34"/>
          <p:cNvSpPr>
            <a:spLocks noGrp="1"/>
          </p:cNvSpPr>
          <p:nvPr>
            <p:ph type="pic" idx="3"/>
          </p:nvPr>
        </p:nvSpPr>
        <p:spPr>
          <a:xfrm>
            <a:off x="1531066" y="4126823"/>
            <a:ext cx="2298598" cy="1885073"/>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7" name="Google Shape;147;p34"/>
          <p:cNvSpPr>
            <a:spLocks noGrp="1"/>
          </p:cNvSpPr>
          <p:nvPr>
            <p:ph type="pic" idx="4"/>
          </p:nvPr>
        </p:nvSpPr>
        <p:spPr>
          <a:xfrm>
            <a:off x="4152438" y="4126823"/>
            <a:ext cx="2298598" cy="1885073"/>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8" name="Google Shape;148;p34"/>
          <p:cNvSpPr>
            <a:spLocks noGrp="1"/>
          </p:cNvSpPr>
          <p:nvPr>
            <p:ph type="pic" idx="5"/>
          </p:nvPr>
        </p:nvSpPr>
        <p:spPr>
          <a:xfrm>
            <a:off x="6773810" y="4126823"/>
            <a:ext cx="2298598" cy="1885073"/>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750"/>
                                        <p:tgtEl>
                                          <p:spTgt spid="1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100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p:tgtEl>
                                          <p:spTgt spid="14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250"/>
                                  </p:stCondLst>
                                  <p:childTnLst>
                                    <p:set>
                                      <p:cBhvr>
                                        <p:cTn id="12" dur="1" fill="hold">
                                          <p:stCondLst>
                                            <p:cond delay="0"/>
                                          </p:stCondLst>
                                        </p:cTn>
                                        <p:tgtEl>
                                          <p:spTgt spid="147"/>
                                        </p:tgtEl>
                                        <p:attrNameLst>
                                          <p:attrName>style.visibility</p:attrName>
                                        </p:attrNameLst>
                                      </p:cBhvr>
                                      <p:to>
                                        <p:strVal val="visible"/>
                                      </p:to>
                                    </p:set>
                                    <p:anim calcmode="lin" valueType="num">
                                      <p:cBhvr additive="base">
                                        <p:cTn id="13" dur="750"/>
                                        <p:tgtEl>
                                          <p:spTgt spid="147"/>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500"/>
                                  </p:stCondLst>
                                  <p:childTnLst>
                                    <p:set>
                                      <p:cBhvr>
                                        <p:cTn id="15" dur="1" fill="hold">
                                          <p:stCondLst>
                                            <p:cond delay="0"/>
                                          </p:stCondLst>
                                        </p:cTn>
                                        <p:tgtEl>
                                          <p:spTgt spid="148"/>
                                        </p:tgtEl>
                                        <p:attrNameLst>
                                          <p:attrName>style.visibility</p:attrName>
                                        </p:attrNameLst>
                                      </p:cBhvr>
                                      <p:to>
                                        <p:strVal val="visible"/>
                                      </p:to>
                                    </p:set>
                                    <p:anim calcmode="lin" valueType="num">
                                      <p:cBhvr additive="base">
                                        <p:cTn id="16" dur="750"/>
                                        <p:tgtEl>
                                          <p:spTgt spid="1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149"/>
        <p:cNvGrpSpPr/>
        <p:nvPr/>
      </p:nvGrpSpPr>
      <p:grpSpPr>
        <a:xfrm>
          <a:off x="0" y="0"/>
          <a:ext cx="0" cy="0"/>
          <a:chOff x="0" y="0"/>
          <a:chExt cx="0" cy="0"/>
        </a:xfrm>
      </p:grpSpPr>
      <p:sp>
        <p:nvSpPr>
          <p:cNvPr id="150" name="Google Shape;150;p35"/>
          <p:cNvSpPr>
            <a:spLocks noGrp="1"/>
          </p:cNvSpPr>
          <p:nvPr>
            <p:ph type="pic" idx="2"/>
          </p:nvPr>
        </p:nvSpPr>
        <p:spPr>
          <a:xfrm>
            <a:off x="3048000" y="0"/>
            <a:ext cx="3048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1" name="Google Shape;151;p35"/>
          <p:cNvSpPr>
            <a:spLocks noGrp="1"/>
          </p:cNvSpPr>
          <p:nvPr>
            <p:ph type="pic" idx="3"/>
          </p:nvPr>
        </p:nvSpPr>
        <p:spPr>
          <a:xfrm>
            <a:off x="6096000" y="0"/>
            <a:ext cx="3048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2" name="Google Shape;152;p35"/>
          <p:cNvSpPr>
            <a:spLocks noGrp="1"/>
          </p:cNvSpPr>
          <p:nvPr>
            <p:ph type="pic" idx="4"/>
          </p:nvPr>
        </p:nvSpPr>
        <p:spPr>
          <a:xfrm>
            <a:off x="9144000" y="0"/>
            <a:ext cx="3048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750"/>
                                        <p:tgtEl>
                                          <p:spTgt spid="15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151"/>
                                        </p:tgtEl>
                                        <p:attrNameLst>
                                          <p:attrName>style.visibility</p:attrName>
                                        </p:attrNameLst>
                                      </p:cBhvr>
                                      <p:to>
                                        <p:strVal val="visible"/>
                                      </p:to>
                                    </p:set>
                                    <p:anim calcmode="lin" valueType="num">
                                      <p:cBhvr additive="base">
                                        <p:cTn id="10" dur="750"/>
                                        <p:tgtEl>
                                          <p:spTgt spid="15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152"/>
                                        </p:tgtEl>
                                        <p:attrNameLst>
                                          <p:attrName>style.visibility</p:attrName>
                                        </p:attrNameLst>
                                      </p:cBhvr>
                                      <p:to>
                                        <p:strVal val="visible"/>
                                      </p:to>
                                    </p:set>
                                    <p:anim calcmode="lin" valueType="num">
                                      <p:cBhvr additive="base">
                                        <p:cTn id="13" dur="750"/>
                                        <p:tgtEl>
                                          <p:spTgt spid="1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153"/>
        <p:cNvGrpSpPr/>
        <p:nvPr/>
      </p:nvGrpSpPr>
      <p:grpSpPr>
        <a:xfrm>
          <a:off x="0" y="0"/>
          <a:ext cx="0" cy="0"/>
          <a:chOff x="0" y="0"/>
          <a:chExt cx="0" cy="0"/>
        </a:xfrm>
      </p:grpSpPr>
      <p:sp>
        <p:nvSpPr>
          <p:cNvPr id="154" name="Google Shape;154;p36"/>
          <p:cNvSpPr>
            <a:spLocks noGrp="1"/>
          </p:cNvSpPr>
          <p:nvPr>
            <p:ph type="pic" idx="2"/>
          </p:nvPr>
        </p:nvSpPr>
        <p:spPr>
          <a:xfrm>
            <a:off x="1157749" y="958644"/>
            <a:ext cx="2861187" cy="505869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5" name="Google Shape;155;p36"/>
          <p:cNvSpPr>
            <a:spLocks noGrp="1"/>
          </p:cNvSpPr>
          <p:nvPr>
            <p:ph type="pic" idx="3"/>
          </p:nvPr>
        </p:nvSpPr>
        <p:spPr>
          <a:xfrm>
            <a:off x="8173066" y="958644"/>
            <a:ext cx="2861187" cy="505869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750"/>
                                        <p:tgtEl>
                                          <p:spTgt spid="15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 calcmode="lin" valueType="num">
                                      <p:cBhvr additive="base">
                                        <p:cTn id="10" dur="750"/>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32_Title Slide">
  <p:cSld name="32_Title Slide">
    <p:spTree>
      <p:nvGrpSpPr>
        <p:cNvPr id="1" name="Shape 156"/>
        <p:cNvGrpSpPr/>
        <p:nvPr/>
      </p:nvGrpSpPr>
      <p:grpSpPr>
        <a:xfrm>
          <a:off x="0" y="0"/>
          <a:ext cx="0" cy="0"/>
          <a:chOff x="0" y="0"/>
          <a:chExt cx="0" cy="0"/>
        </a:xfrm>
      </p:grpSpPr>
      <p:sp>
        <p:nvSpPr>
          <p:cNvPr id="157" name="Google Shape;157;p37"/>
          <p:cNvSpPr>
            <a:spLocks noGrp="1"/>
          </p:cNvSpPr>
          <p:nvPr>
            <p:ph type="pic" idx="2"/>
          </p:nvPr>
        </p:nvSpPr>
        <p:spPr>
          <a:xfrm>
            <a:off x="0" y="1"/>
            <a:ext cx="12192000" cy="4800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750"/>
                                        <p:tgtEl>
                                          <p:spTgt spid="1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158"/>
        <p:cNvGrpSpPr/>
        <p:nvPr/>
      </p:nvGrpSpPr>
      <p:grpSpPr>
        <a:xfrm>
          <a:off x="0" y="0"/>
          <a:ext cx="0" cy="0"/>
          <a:chOff x="0" y="0"/>
          <a:chExt cx="0" cy="0"/>
        </a:xfrm>
      </p:grpSpPr>
      <p:sp>
        <p:nvSpPr>
          <p:cNvPr id="159" name="Google Shape;159;p38"/>
          <p:cNvSpPr>
            <a:spLocks noGrp="1"/>
          </p:cNvSpPr>
          <p:nvPr>
            <p:ph type="pic" idx="2"/>
          </p:nvPr>
        </p:nvSpPr>
        <p:spPr>
          <a:xfrm>
            <a:off x="5176685" y="0"/>
            <a:ext cx="7015315"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75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160"/>
        <p:cNvGrpSpPr/>
        <p:nvPr/>
      </p:nvGrpSpPr>
      <p:grpSpPr>
        <a:xfrm>
          <a:off x="0" y="0"/>
          <a:ext cx="0" cy="0"/>
          <a:chOff x="0" y="0"/>
          <a:chExt cx="0" cy="0"/>
        </a:xfrm>
      </p:grpSpPr>
      <p:sp>
        <p:nvSpPr>
          <p:cNvPr id="161" name="Google Shape;161;p39"/>
          <p:cNvSpPr>
            <a:spLocks noGrp="1"/>
          </p:cNvSpPr>
          <p:nvPr>
            <p:ph type="pic" idx="2"/>
          </p:nvPr>
        </p:nvSpPr>
        <p:spPr>
          <a:xfrm>
            <a:off x="921779" y="2346202"/>
            <a:ext cx="2035276" cy="203527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2" name="Google Shape;162;p39"/>
          <p:cNvSpPr>
            <a:spLocks noGrp="1"/>
          </p:cNvSpPr>
          <p:nvPr>
            <p:ph type="pic" idx="3"/>
          </p:nvPr>
        </p:nvSpPr>
        <p:spPr>
          <a:xfrm>
            <a:off x="4481054" y="2346202"/>
            <a:ext cx="2035276" cy="203527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39"/>
          <p:cNvSpPr>
            <a:spLocks noGrp="1"/>
          </p:cNvSpPr>
          <p:nvPr>
            <p:ph type="pic" idx="4"/>
          </p:nvPr>
        </p:nvSpPr>
        <p:spPr>
          <a:xfrm>
            <a:off x="8040329" y="2346202"/>
            <a:ext cx="2035276" cy="203527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400"/>
              <a:buFont typeface="Arial"/>
              <a:buNone/>
              <a:defRPr sz="14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750"/>
                                        <p:tgtEl>
                                          <p:spTgt spid="16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162"/>
                                        </p:tgtEl>
                                        <p:attrNameLst>
                                          <p:attrName>style.visibility</p:attrName>
                                        </p:attrNameLst>
                                      </p:cBhvr>
                                      <p:to>
                                        <p:strVal val="visible"/>
                                      </p:to>
                                    </p:set>
                                    <p:anim calcmode="lin" valueType="num">
                                      <p:cBhvr additive="base">
                                        <p:cTn id="10" dur="750"/>
                                        <p:tgtEl>
                                          <p:spTgt spid="16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163"/>
                                        </p:tgtEl>
                                        <p:attrNameLst>
                                          <p:attrName>style.visibility</p:attrName>
                                        </p:attrNameLst>
                                      </p:cBhvr>
                                      <p:to>
                                        <p:strVal val="visible"/>
                                      </p:to>
                                    </p:set>
                                    <p:anim calcmode="lin" valueType="num">
                                      <p:cBhvr additive="base">
                                        <p:cTn id="13" dur="750"/>
                                        <p:tgtEl>
                                          <p:spTgt spid="1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5_Title Slide">
  <p:cSld name="35_Title Slide">
    <p:spTree>
      <p:nvGrpSpPr>
        <p:cNvPr id="1" name="Shape 164"/>
        <p:cNvGrpSpPr/>
        <p:nvPr/>
      </p:nvGrpSpPr>
      <p:grpSpPr>
        <a:xfrm>
          <a:off x="0" y="0"/>
          <a:ext cx="0" cy="0"/>
          <a:chOff x="0" y="0"/>
          <a:chExt cx="0" cy="0"/>
        </a:xfrm>
      </p:grpSpPr>
      <p:sp>
        <p:nvSpPr>
          <p:cNvPr id="165" name="Google Shape;165;p40"/>
          <p:cNvSpPr/>
          <p:nvPr/>
        </p:nvSpPr>
        <p:spPr>
          <a:xfrm rot="5400000" flipH="1">
            <a:off x="1286001" y="-1285999"/>
            <a:ext cx="5316699" cy="7888699"/>
          </a:xfrm>
          <a:custGeom>
            <a:avLst/>
            <a:gdLst/>
            <a:ahLst/>
            <a:cxnLst/>
            <a:rect l="l" t="t" r="r" b="b"/>
            <a:pathLst>
              <a:path w="2552700" h="3787591" extrusionOk="0">
                <a:moveTo>
                  <a:pt x="2552700" y="0"/>
                </a:moveTo>
                <a:lnTo>
                  <a:pt x="2552700" y="3787591"/>
                </a:lnTo>
                <a:lnTo>
                  <a:pt x="0" y="3787591"/>
                </a:lnTo>
                <a:cubicBezTo>
                  <a:pt x="0" y="2095021"/>
                  <a:pt x="1029075" y="642804"/>
                  <a:pt x="2495683" y="22481"/>
                </a:cubicBezTo>
                <a:close/>
              </a:path>
            </a:pathLst>
          </a:custGeom>
          <a:gradFill>
            <a:gsLst>
              <a:gs pos="0">
                <a:schemeClr val="accent1"/>
              </a:gs>
              <a:gs pos="13000">
                <a:schemeClr val="accent1"/>
              </a:gs>
              <a:gs pos="100000">
                <a:schemeClr val="accent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6" name="Google Shape;166;p40"/>
          <p:cNvSpPr>
            <a:spLocks noGrp="1"/>
          </p:cNvSpPr>
          <p:nvPr>
            <p:ph type="pic" idx="2"/>
          </p:nvPr>
        </p:nvSpPr>
        <p:spPr>
          <a:xfrm>
            <a:off x="5766619" y="1135626"/>
            <a:ext cx="3106994" cy="4572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7" name="Google Shape;167;p40"/>
          <p:cNvSpPr>
            <a:spLocks noGrp="1"/>
          </p:cNvSpPr>
          <p:nvPr>
            <p:ph type="pic" idx="3"/>
          </p:nvPr>
        </p:nvSpPr>
        <p:spPr>
          <a:xfrm>
            <a:off x="9085006" y="1135626"/>
            <a:ext cx="3106994" cy="4572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68" name="Google Shape;168;p40"/>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750"/>
                                        <p:tgtEl>
                                          <p:spTgt spid="1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750"/>
                                        <p:tgtEl>
                                          <p:spTgt spid="16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167"/>
                                        </p:tgtEl>
                                        <p:attrNameLst>
                                          <p:attrName>style.visibility</p:attrName>
                                        </p:attrNameLst>
                                      </p:cBhvr>
                                      <p:to>
                                        <p:strVal val="visible"/>
                                      </p:to>
                                    </p:set>
                                    <p:anim calcmode="lin" valueType="num">
                                      <p:cBhvr additive="base">
                                        <p:cTn id="13" dur="750"/>
                                        <p:tgtEl>
                                          <p:spTgt spid="1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19"/>
        <p:cNvGrpSpPr/>
        <p:nvPr/>
      </p:nvGrpSpPr>
      <p:grpSpPr>
        <a:xfrm>
          <a:off x="0" y="0"/>
          <a:ext cx="0" cy="0"/>
          <a:chOff x="0" y="0"/>
          <a:chExt cx="0" cy="0"/>
        </a:xfrm>
      </p:grpSpPr>
      <p:sp>
        <p:nvSpPr>
          <p:cNvPr id="20" name="Google Shape;20;p5"/>
          <p:cNvSpPr/>
          <p:nvPr/>
        </p:nvSpPr>
        <p:spPr>
          <a:xfrm>
            <a:off x="1" y="0"/>
            <a:ext cx="7025851" cy="6858000"/>
          </a:xfrm>
          <a:custGeom>
            <a:avLst/>
            <a:gdLst/>
            <a:ahLst/>
            <a:cxnLst/>
            <a:rect l="l" t="t" r="r" b="b"/>
            <a:pathLst>
              <a:path w="7025851" h="6858000" extrusionOk="0">
                <a:moveTo>
                  <a:pt x="5483480" y="0"/>
                </a:moveTo>
                <a:lnTo>
                  <a:pt x="6885662" y="0"/>
                </a:lnTo>
                <a:lnTo>
                  <a:pt x="6895930" y="44487"/>
                </a:lnTo>
                <a:cubicBezTo>
                  <a:pt x="6981115" y="460778"/>
                  <a:pt x="7025851" y="891803"/>
                  <a:pt x="7025851" y="1333277"/>
                </a:cubicBezTo>
                <a:cubicBezTo>
                  <a:pt x="7025851" y="3651016"/>
                  <a:pt x="5792823" y="5680767"/>
                  <a:pt x="3946949" y="6802347"/>
                </a:cubicBezTo>
                <a:lnTo>
                  <a:pt x="3850159" y="6858000"/>
                </a:lnTo>
                <a:lnTo>
                  <a:pt x="0" y="6858000"/>
                </a:lnTo>
                <a:lnTo>
                  <a:pt x="0" y="6324908"/>
                </a:lnTo>
                <a:lnTo>
                  <a:pt x="116439" y="6339704"/>
                </a:lnTo>
                <a:cubicBezTo>
                  <a:pt x="285614" y="6356884"/>
                  <a:pt x="457266" y="6365685"/>
                  <a:pt x="630973" y="6365685"/>
                </a:cubicBezTo>
                <a:cubicBezTo>
                  <a:pt x="3410295" y="6365685"/>
                  <a:pt x="5663381" y="4112599"/>
                  <a:pt x="5663381" y="1333277"/>
                </a:cubicBezTo>
                <a:cubicBezTo>
                  <a:pt x="5663381" y="899008"/>
                  <a:pt x="5608374" y="477586"/>
                  <a:pt x="5504948" y="75600"/>
                </a:cubicBezTo>
                <a:close/>
              </a:path>
            </a:pathLst>
          </a:cu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 name="Google Shape;21;p5"/>
          <p:cNvSpPr/>
          <p:nvPr/>
        </p:nvSpPr>
        <p:spPr>
          <a:xfrm>
            <a:off x="0" y="0"/>
            <a:ext cx="5332500" cy="6034804"/>
          </a:xfrm>
          <a:custGeom>
            <a:avLst/>
            <a:gdLst/>
            <a:ahLst/>
            <a:cxnLst/>
            <a:rect l="l" t="t" r="r" b="b"/>
            <a:pathLst>
              <a:path w="5332500" h="6034804" extrusionOk="0">
                <a:moveTo>
                  <a:pt x="3389063" y="0"/>
                </a:moveTo>
                <a:lnTo>
                  <a:pt x="5139533" y="0"/>
                </a:lnTo>
                <a:lnTo>
                  <a:pt x="5184484" y="158293"/>
                </a:lnTo>
                <a:cubicBezTo>
                  <a:pt x="5281110" y="533849"/>
                  <a:pt x="5332500" y="927562"/>
                  <a:pt x="5332500" y="1333277"/>
                </a:cubicBezTo>
                <a:cubicBezTo>
                  <a:pt x="5332500" y="3929857"/>
                  <a:pt x="3227553" y="6034804"/>
                  <a:pt x="630973" y="6034804"/>
                </a:cubicBezTo>
                <a:cubicBezTo>
                  <a:pt x="468687" y="6034804"/>
                  <a:pt x="308321" y="6026582"/>
                  <a:pt x="150270" y="6010531"/>
                </a:cubicBezTo>
                <a:lnTo>
                  <a:pt x="0" y="5991436"/>
                </a:lnTo>
                <a:lnTo>
                  <a:pt x="0" y="4334002"/>
                </a:lnTo>
                <a:lnTo>
                  <a:pt x="12998" y="4337344"/>
                </a:lnTo>
                <a:cubicBezTo>
                  <a:pt x="212610" y="4378190"/>
                  <a:pt x="419288" y="4399641"/>
                  <a:pt x="630976" y="4399641"/>
                </a:cubicBezTo>
                <a:cubicBezTo>
                  <a:pt x="2324480" y="4399641"/>
                  <a:pt x="3697337" y="3026784"/>
                  <a:pt x="3697337" y="1333280"/>
                </a:cubicBezTo>
                <a:cubicBezTo>
                  <a:pt x="3697337" y="909904"/>
                  <a:pt x="3611534" y="506569"/>
                  <a:pt x="3456367" y="139714"/>
                </a:cubicBezTo>
                <a:close/>
              </a:path>
            </a:pathLst>
          </a:custGeom>
          <a:gradFill>
            <a:gsLst>
              <a:gs pos="0">
                <a:schemeClr val="accent1"/>
              </a:gs>
              <a:gs pos="8000">
                <a:schemeClr val="accent1"/>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22" name="Google Shape;22;p5"/>
          <p:cNvPicPr preferRelativeResize="0"/>
          <p:nvPr/>
        </p:nvPicPr>
        <p:blipFill rotWithShape="1">
          <a:blip r:embed="rId2">
            <a:alphaModFix/>
          </a:blip>
          <a:srcRect/>
          <a:stretch/>
        </p:blipFill>
        <p:spPr>
          <a:xfrm>
            <a:off x="850106" y="1108962"/>
            <a:ext cx="7419071" cy="4640075"/>
          </a:xfrm>
          <a:prstGeom prst="rect">
            <a:avLst/>
          </a:prstGeom>
          <a:noFill/>
          <a:ln>
            <a:noFill/>
          </a:ln>
          <a:effectLst>
            <a:outerShdw blurRad="901700" dist="774700" dir="2700000" sx="90000" sy="90000" algn="tl" rotWithShape="0">
              <a:srgbClr val="000000">
                <a:alpha val="40000"/>
              </a:srgbClr>
            </a:outerShdw>
          </a:effectLst>
        </p:spPr>
      </p:pic>
      <p:sp>
        <p:nvSpPr>
          <p:cNvPr id="23" name="Google Shape;23;p5"/>
          <p:cNvSpPr>
            <a:spLocks noGrp="1"/>
          </p:cNvSpPr>
          <p:nvPr>
            <p:ph type="pic" idx="2"/>
          </p:nvPr>
        </p:nvSpPr>
        <p:spPr>
          <a:xfrm>
            <a:off x="850106" y="1571565"/>
            <a:ext cx="7419070" cy="4190606"/>
          </a:xfrm>
          <a:prstGeom prst="rect">
            <a:avLst/>
          </a:prstGeom>
          <a:solidFill>
            <a:srgbClr val="F2F2F2"/>
          </a:solid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p:tgtEl>
                                          <p:spTgt spid="2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1000"/>
                                        <p:tgtEl>
                                          <p:spTgt spid="2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50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750"/>
                                        <p:tgtEl>
                                          <p:spTgt spid="22"/>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169"/>
        <p:cNvGrpSpPr/>
        <p:nvPr/>
      </p:nvGrpSpPr>
      <p:grpSpPr>
        <a:xfrm>
          <a:off x="0" y="0"/>
          <a:ext cx="0" cy="0"/>
          <a:chOff x="0" y="0"/>
          <a:chExt cx="0" cy="0"/>
        </a:xfrm>
      </p:grpSpPr>
      <p:sp>
        <p:nvSpPr>
          <p:cNvPr id="170" name="Google Shape;170;p41"/>
          <p:cNvSpPr/>
          <p:nvPr/>
        </p:nvSpPr>
        <p:spPr>
          <a:xfrm>
            <a:off x="0" y="0"/>
            <a:ext cx="5655085"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1" name="Google Shape;171;p41"/>
          <p:cNvSpPr>
            <a:spLocks noGrp="1"/>
          </p:cNvSpPr>
          <p:nvPr>
            <p:ph type="pic" idx="2"/>
          </p:nvPr>
        </p:nvSpPr>
        <p:spPr>
          <a:xfrm>
            <a:off x="4601497" y="1"/>
            <a:ext cx="5220929" cy="5707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750"/>
                                        <p:tgtEl>
                                          <p:spTgt spid="1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 calcmode="lin" valueType="num">
                                      <p:cBhvr additive="base">
                                        <p:cTn id="10" dur="75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_Title Slide">
  <p:cSld name="38_Title Slide">
    <p:spTree>
      <p:nvGrpSpPr>
        <p:cNvPr id="1" name="Shape 172"/>
        <p:cNvGrpSpPr/>
        <p:nvPr/>
      </p:nvGrpSpPr>
      <p:grpSpPr>
        <a:xfrm>
          <a:off x="0" y="0"/>
          <a:ext cx="0" cy="0"/>
          <a:chOff x="0" y="0"/>
          <a:chExt cx="0" cy="0"/>
        </a:xfrm>
      </p:grpSpPr>
      <p:sp>
        <p:nvSpPr>
          <p:cNvPr id="173" name="Google Shape;173;p42"/>
          <p:cNvSpPr>
            <a:spLocks noGrp="1"/>
          </p:cNvSpPr>
          <p:nvPr>
            <p:ph type="pic" idx="2"/>
          </p:nvPr>
        </p:nvSpPr>
        <p:spPr>
          <a:xfrm>
            <a:off x="5663380" y="914400"/>
            <a:ext cx="5897388" cy="47932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750"/>
                                        <p:tgtEl>
                                          <p:spTgt spid="1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174"/>
        <p:cNvGrpSpPr/>
        <p:nvPr/>
      </p:nvGrpSpPr>
      <p:grpSpPr>
        <a:xfrm>
          <a:off x="0" y="0"/>
          <a:ext cx="0" cy="0"/>
          <a:chOff x="0" y="0"/>
          <a:chExt cx="0" cy="0"/>
        </a:xfrm>
      </p:grpSpPr>
      <p:sp>
        <p:nvSpPr>
          <p:cNvPr id="175" name="Google Shape;175;p43"/>
          <p:cNvSpPr>
            <a:spLocks noGrp="1"/>
          </p:cNvSpPr>
          <p:nvPr>
            <p:ph type="pic" idx="2"/>
          </p:nvPr>
        </p:nvSpPr>
        <p:spPr>
          <a:xfrm>
            <a:off x="4765901" y="2025054"/>
            <a:ext cx="2210086" cy="294678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6" name="Google Shape;176;p43"/>
          <p:cNvSpPr>
            <a:spLocks noGrp="1"/>
          </p:cNvSpPr>
          <p:nvPr>
            <p:ph type="pic" idx="3"/>
          </p:nvPr>
        </p:nvSpPr>
        <p:spPr>
          <a:xfrm>
            <a:off x="1066407" y="2025053"/>
            <a:ext cx="3491297" cy="483294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750"/>
                                        <p:tgtEl>
                                          <p:spTgt spid="17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75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177"/>
        <p:cNvGrpSpPr/>
        <p:nvPr/>
      </p:nvGrpSpPr>
      <p:grpSpPr>
        <a:xfrm>
          <a:off x="0" y="0"/>
          <a:ext cx="0" cy="0"/>
          <a:chOff x="0" y="0"/>
          <a:chExt cx="0" cy="0"/>
        </a:xfrm>
      </p:grpSpPr>
      <p:sp>
        <p:nvSpPr>
          <p:cNvPr id="178" name="Google Shape;178;p44"/>
          <p:cNvSpPr>
            <a:spLocks noGrp="1"/>
          </p:cNvSpPr>
          <p:nvPr>
            <p:ph type="pic" idx="2"/>
          </p:nvPr>
        </p:nvSpPr>
        <p:spPr>
          <a:xfrm>
            <a:off x="999890" y="2187991"/>
            <a:ext cx="2482027" cy="2482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9" name="Google Shape;179;p44"/>
          <p:cNvSpPr>
            <a:spLocks noGrp="1"/>
          </p:cNvSpPr>
          <p:nvPr>
            <p:ph type="pic" idx="3"/>
          </p:nvPr>
        </p:nvSpPr>
        <p:spPr>
          <a:xfrm>
            <a:off x="4854987" y="3481144"/>
            <a:ext cx="2482027" cy="2482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0" name="Google Shape;180;p44"/>
          <p:cNvSpPr>
            <a:spLocks noGrp="1"/>
          </p:cNvSpPr>
          <p:nvPr>
            <p:ph type="pic" idx="4"/>
          </p:nvPr>
        </p:nvSpPr>
        <p:spPr>
          <a:xfrm>
            <a:off x="4854987" y="894833"/>
            <a:ext cx="2482027" cy="2482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1" name="Google Shape;181;p44"/>
          <p:cNvSpPr>
            <a:spLocks noGrp="1"/>
          </p:cNvSpPr>
          <p:nvPr>
            <p:ph type="pic" idx="5"/>
          </p:nvPr>
        </p:nvSpPr>
        <p:spPr>
          <a:xfrm>
            <a:off x="8710085" y="2187990"/>
            <a:ext cx="2482026" cy="2482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750"/>
                                        <p:tgtEl>
                                          <p:spTgt spid="17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500"/>
                                  </p:stCondLst>
                                  <p:childTnLst>
                                    <p:set>
                                      <p:cBhvr>
                                        <p:cTn id="9" dur="1" fill="hold">
                                          <p:stCondLst>
                                            <p:cond delay="0"/>
                                          </p:stCondLst>
                                        </p:cTn>
                                        <p:tgtEl>
                                          <p:spTgt spid="181"/>
                                        </p:tgtEl>
                                        <p:attrNameLst>
                                          <p:attrName>style.visibility</p:attrName>
                                        </p:attrNameLst>
                                      </p:cBhvr>
                                      <p:to>
                                        <p:strVal val="visible"/>
                                      </p:to>
                                    </p:set>
                                    <p:anim calcmode="lin" valueType="num">
                                      <p:cBhvr additive="base">
                                        <p:cTn id="10" dur="750"/>
                                        <p:tgtEl>
                                          <p:spTgt spid="181"/>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750"/>
                                  </p:stCondLst>
                                  <p:childTnLst>
                                    <p:set>
                                      <p:cBhvr>
                                        <p:cTn id="12" dur="1" fill="hold">
                                          <p:stCondLst>
                                            <p:cond delay="0"/>
                                          </p:stCondLst>
                                        </p:cTn>
                                        <p:tgtEl>
                                          <p:spTgt spid="180"/>
                                        </p:tgtEl>
                                        <p:attrNameLst>
                                          <p:attrName>style.visibility</p:attrName>
                                        </p:attrNameLst>
                                      </p:cBhvr>
                                      <p:to>
                                        <p:strVal val="visible"/>
                                      </p:to>
                                    </p:set>
                                    <p:anim calcmode="lin" valueType="num">
                                      <p:cBhvr additive="base">
                                        <p:cTn id="13" dur="750"/>
                                        <p:tgtEl>
                                          <p:spTgt spid="18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750"/>
                                  </p:stCondLst>
                                  <p:childTnLst>
                                    <p:set>
                                      <p:cBhvr>
                                        <p:cTn id="15" dur="1" fill="hold">
                                          <p:stCondLst>
                                            <p:cond delay="0"/>
                                          </p:stCondLst>
                                        </p:cTn>
                                        <p:tgtEl>
                                          <p:spTgt spid="179"/>
                                        </p:tgtEl>
                                        <p:attrNameLst>
                                          <p:attrName>style.visibility</p:attrName>
                                        </p:attrNameLst>
                                      </p:cBhvr>
                                      <p:to>
                                        <p:strVal val="visible"/>
                                      </p:to>
                                    </p:set>
                                    <p:anim calcmode="lin" valueType="num">
                                      <p:cBhvr additive="base">
                                        <p:cTn id="16" dur="75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41_Title Slide">
  <p:cSld name="41_Title Slide">
    <p:bg>
      <p:bgPr>
        <a:solidFill>
          <a:srgbClr val="0E0F30"/>
        </a:solidFill>
        <a:effectLst/>
      </p:bgPr>
    </p:bg>
    <p:spTree>
      <p:nvGrpSpPr>
        <p:cNvPr id="1" name="Shape 182"/>
        <p:cNvGrpSpPr/>
        <p:nvPr/>
      </p:nvGrpSpPr>
      <p:grpSpPr>
        <a:xfrm>
          <a:off x="0" y="0"/>
          <a:ext cx="0" cy="0"/>
          <a:chOff x="0" y="0"/>
          <a:chExt cx="0" cy="0"/>
        </a:xfrm>
      </p:grpSpPr>
      <p:sp>
        <p:nvSpPr>
          <p:cNvPr id="183" name="Google Shape;183;p45"/>
          <p:cNvSpPr>
            <a:spLocks noGrp="1"/>
          </p:cNvSpPr>
          <p:nvPr>
            <p:ph type="pic" idx="2"/>
          </p:nvPr>
        </p:nvSpPr>
        <p:spPr>
          <a:xfrm>
            <a:off x="2905432" y="0"/>
            <a:ext cx="9286568" cy="2819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184" name="Google Shape;184;p45"/>
          <p:cNvGrpSpPr/>
          <p:nvPr/>
        </p:nvGrpSpPr>
        <p:grpSpPr>
          <a:xfrm>
            <a:off x="11191414" y="5937247"/>
            <a:ext cx="752930" cy="752930"/>
            <a:chOff x="11160804" y="5906634"/>
            <a:chExt cx="814163" cy="814163"/>
          </a:xfrm>
        </p:grpSpPr>
        <p:sp>
          <p:nvSpPr>
            <p:cNvPr id="185" name="Google Shape;185;p45"/>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6" name="Google Shape;186;p45"/>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87" name="Google Shape;187;p45"/>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75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46_Title Slide">
  <p:cSld name="46_Title Slide">
    <p:bg>
      <p:bgPr>
        <a:solidFill>
          <a:srgbClr val="0E0F30"/>
        </a:solidFill>
        <a:effectLst/>
      </p:bgPr>
    </p:bg>
    <p:spTree>
      <p:nvGrpSpPr>
        <p:cNvPr id="1" name="Shape 18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42_Title Slide">
  <p:cSld name="42_Title Slide">
    <p:bg>
      <p:bgPr>
        <a:solidFill>
          <a:schemeClr val="accent1"/>
        </a:solidFill>
        <a:effectLst/>
      </p:bgPr>
    </p:bg>
    <p:spTree>
      <p:nvGrpSpPr>
        <p:cNvPr id="1" name="Shape 189"/>
        <p:cNvGrpSpPr/>
        <p:nvPr/>
      </p:nvGrpSpPr>
      <p:grpSpPr>
        <a:xfrm>
          <a:off x="0" y="0"/>
          <a:ext cx="0" cy="0"/>
          <a:chOff x="0" y="0"/>
          <a:chExt cx="0" cy="0"/>
        </a:xfrm>
      </p:grpSpPr>
      <p:sp>
        <p:nvSpPr>
          <p:cNvPr id="190" name="Google Shape;190;p47"/>
          <p:cNvSpPr/>
          <p:nvPr/>
        </p:nvSpPr>
        <p:spPr>
          <a:xfrm>
            <a:off x="-1419224" y="0"/>
            <a:ext cx="13611225" cy="6858000"/>
          </a:xfrm>
          <a:custGeom>
            <a:avLst/>
            <a:gdLst/>
            <a:ahLst/>
            <a:cxnLst/>
            <a:rect l="l" t="t" r="r" b="b"/>
            <a:pathLst>
              <a:path w="13611225" h="6858000" extrusionOk="0">
                <a:moveTo>
                  <a:pt x="6850183" y="0"/>
                </a:moveTo>
                <a:lnTo>
                  <a:pt x="13611225" y="0"/>
                </a:lnTo>
                <a:lnTo>
                  <a:pt x="13611225"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1" name="Google Shape;191;p47"/>
          <p:cNvSpPr>
            <a:spLocks noGrp="1"/>
          </p:cNvSpPr>
          <p:nvPr>
            <p:ph type="pic" idx="2"/>
          </p:nvPr>
        </p:nvSpPr>
        <p:spPr>
          <a:xfrm>
            <a:off x="3333750" y="0"/>
            <a:ext cx="5524500" cy="6858000"/>
          </a:xfrm>
          <a:prstGeom prst="rect">
            <a:avLst/>
          </a:prstGeom>
          <a:noFill/>
          <a:ln>
            <a:noFill/>
          </a:ln>
          <a:effectLst>
            <a:outerShdw blurRad="1244600" dist="1079500" dir="2700000" sx="85000" sy="85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91"/>
                                        </p:tgtEl>
                                        <p:attrNameLst>
                                          <p:attrName>style.visibility</p:attrName>
                                        </p:attrNameLst>
                                      </p:cBhvr>
                                      <p:to>
                                        <p:strVal val="visible"/>
                                      </p:to>
                                    </p:set>
                                    <p:anim calcmode="lin" valueType="num">
                                      <p:cBhvr additive="base">
                                        <p:cTn id="7" dur="750"/>
                                        <p:tgtEl>
                                          <p:spTgt spid="191"/>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 calcmode="lin" valueType="num">
                                      <p:cBhvr additive="base">
                                        <p:cTn id="10" dur="10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192"/>
        <p:cNvGrpSpPr/>
        <p:nvPr/>
      </p:nvGrpSpPr>
      <p:grpSpPr>
        <a:xfrm>
          <a:off x="0" y="0"/>
          <a:ext cx="0" cy="0"/>
          <a:chOff x="0" y="0"/>
          <a:chExt cx="0" cy="0"/>
        </a:xfrm>
      </p:grpSpPr>
      <p:sp>
        <p:nvSpPr>
          <p:cNvPr id="193" name="Google Shape;193;p48"/>
          <p:cNvSpPr>
            <a:spLocks noGrp="1"/>
          </p:cNvSpPr>
          <p:nvPr>
            <p:ph type="pic" idx="2"/>
          </p:nvPr>
        </p:nvSpPr>
        <p:spPr>
          <a:xfrm>
            <a:off x="1592826" y="1828800"/>
            <a:ext cx="21198348" cy="29754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750"/>
                                        <p:tgtEl>
                                          <p:spTgt spid="1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194"/>
        <p:cNvGrpSpPr/>
        <p:nvPr/>
      </p:nvGrpSpPr>
      <p:grpSpPr>
        <a:xfrm>
          <a:off x="0" y="0"/>
          <a:ext cx="0" cy="0"/>
          <a:chOff x="0" y="0"/>
          <a:chExt cx="0" cy="0"/>
        </a:xfrm>
      </p:grpSpPr>
      <p:sp>
        <p:nvSpPr>
          <p:cNvPr id="195" name="Google Shape;195;p49"/>
          <p:cNvSpPr>
            <a:spLocks noGrp="1"/>
          </p:cNvSpPr>
          <p:nvPr>
            <p:ph type="pic" idx="2"/>
          </p:nvPr>
        </p:nvSpPr>
        <p:spPr>
          <a:xfrm>
            <a:off x="-10599174" y="1828800"/>
            <a:ext cx="21198348" cy="2975429"/>
          </a:xfrm>
          <a:prstGeom prst="rect">
            <a:avLst/>
          </a:prstGeom>
          <a:noFill/>
          <a:ln>
            <a:noFill/>
          </a:ln>
        </p:spPr>
        <p:txBody>
          <a:bodyPr spcFirstLastPara="1" wrap="square" lIns="91425" tIns="45700" rIns="91425" bIns="45700" anchor="t" anchorCtr="0">
            <a:noAutofit/>
          </a:bodyPr>
          <a:lstStyle>
            <a:lvl1pPr marR="0" lvl="0" algn="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196"/>
        <p:cNvGrpSpPr/>
        <p:nvPr/>
      </p:nvGrpSpPr>
      <p:grpSpPr>
        <a:xfrm>
          <a:off x="0" y="0"/>
          <a:ext cx="0" cy="0"/>
          <a:chOff x="0" y="0"/>
          <a:chExt cx="0" cy="0"/>
        </a:xfrm>
      </p:grpSpPr>
      <p:sp>
        <p:nvSpPr>
          <p:cNvPr id="197" name="Google Shape;197;p50"/>
          <p:cNvSpPr/>
          <p:nvPr/>
        </p:nvSpPr>
        <p:spPr>
          <a:xfrm rot="10800000" flipH="1">
            <a:off x="5867670" y="0"/>
            <a:ext cx="6324331" cy="6858000"/>
          </a:xfrm>
          <a:custGeom>
            <a:avLst/>
            <a:gdLst/>
            <a:ahLst/>
            <a:cxnLst/>
            <a:rect l="l" t="t" r="r" b="b"/>
            <a:pathLst>
              <a:path w="6324331" h="6858000" extrusionOk="0">
                <a:moveTo>
                  <a:pt x="0" y="6858000"/>
                </a:moveTo>
                <a:lnTo>
                  <a:pt x="6324331" y="6858000"/>
                </a:lnTo>
                <a:lnTo>
                  <a:pt x="6324331" y="0"/>
                </a:lnTo>
                <a:lnTo>
                  <a:pt x="2933715" y="0"/>
                </a:lnTo>
                <a:close/>
              </a:path>
            </a:pathLst>
          </a:custGeom>
          <a:gradFill>
            <a:gsLst>
              <a:gs pos="0">
                <a:schemeClr val="accent4"/>
              </a:gs>
              <a:gs pos="94000">
                <a:schemeClr val="accent5"/>
              </a:gs>
              <a:gs pos="100000">
                <a:schemeClr val="accent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8" name="Google Shape;198;p50"/>
          <p:cNvSpPr/>
          <p:nvPr/>
        </p:nvSpPr>
        <p:spPr>
          <a:xfrm>
            <a:off x="5639071" y="0"/>
            <a:ext cx="6552929" cy="6858000"/>
          </a:xfrm>
          <a:custGeom>
            <a:avLst/>
            <a:gdLst/>
            <a:ahLst/>
            <a:cxnLst/>
            <a:rect l="l" t="t" r="r" b="b"/>
            <a:pathLst>
              <a:path w="6552929" h="6858000" extrusionOk="0">
                <a:moveTo>
                  <a:pt x="2933714" y="0"/>
                </a:moveTo>
                <a:lnTo>
                  <a:pt x="6552929" y="0"/>
                </a:lnTo>
                <a:lnTo>
                  <a:pt x="6552929" y="6858000"/>
                </a:lnTo>
                <a:lnTo>
                  <a:pt x="0" y="6858000"/>
                </a:lnTo>
                <a:close/>
              </a:path>
            </a:pathLst>
          </a:custGeom>
          <a:gradFill>
            <a:gsLst>
              <a:gs pos="0">
                <a:schemeClr val="accent1"/>
              </a:gs>
              <a:gs pos="94000">
                <a:schemeClr val="accent4"/>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99" name="Google Shape;199;p50"/>
          <p:cNvPicPr preferRelativeResize="0"/>
          <p:nvPr/>
        </p:nvPicPr>
        <p:blipFill rotWithShape="1">
          <a:blip r:embed="rId2">
            <a:alphaModFix/>
          </a:blip>
          <a:srcRect/>
          <a:stretch/>
        </p:blipFill>
        <p:spPr>
          <a:xfrm rot="1371924">
            <a:off x="6329545" y="100715"/>
            <a:ext cx="4750139" cy="7916896"/>
          </a:xfrm>
          <a:prstGeom prst="rect">
            <a:avLst/>
          </a:prstGeom>
          <a:noFill/>
          <a:ln>
            <a:noFill/>
          </a:ln>
          <a:effectLst>
            <a:outerShdw blurRad="723900" dist="711200" dir="2700000" sx="94000" sy="94000" algn="tl" rotWithShape="0">
              <a:srgbClr val="000000">
                <a:alpha val="25882"/>
              </a:srgbClr>
            </a:outerShdw>
          </a:effectLst>
        </p:spPr>
      </p:pic>
      <p:sp>
        <p:nvSpPr>
          <p:cNvPr id="200" name="Google Shape;200;p50"/>
          <p:cNvSpPr>
            <a:spLocks noGrp="1"/>
          </p:cNvSpPr>
          <p:nvPr>
            <p:ph type="pic" idx="2"/>
          </p:nvPr>
        </p:nvSpPr>
        <p:spPr>
          <a:xfrm rot="560966">
            <a:off x="6763810" y="1234430"/>
            <a:ext cx="3201998" cy="5672275"/>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750"/>
                                        <p:tgtEl>
                                          <p:spTgt spid="1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198"/>
                                        </p:tgtEl>
                                        <p:attrNameLst>
                                          <p:attrName>style.visibility</p:attrName>
                                        </p:attrNameLst>
                                      </p:cBhvr>
                                      <p:to>
                                        <p:strVal val="visible"/>
                                      </p:to>
                                    </p:set>
                                    <p:anim calcmode="lin" valueType="num">
                                      <p:cBhvr additive="base">
                                        <p:cTn id="10" dur="750"/>
                                        <p:tgtEl>
                                          <p:spTgt spid="19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750"/>
                                  </p:stCondLst>
                                  <p:childTnLst>
                                    <p:set>
                                      <p:cBhvr>
                                        <p:cTn id="12" dur="1" fill="hold">
                                          <p:stCondLst>
                                            <p:cond delay="0"/>
                                          </p:stCondLst>
                                        </p:cTn>
                                        <p:tgtEl>
                                          <p:spTgt spid="199"/>
                                        </p:tgtEl>
                                        <p:attrNameLst>
                                          <p:attrName>style.visibility</p:attrName>
                                        </p:attrNameLst>
                                      </p:cBhvr>
                                      <p:to>
                                        <p:strVal val="visible"/>
                                      </p:to>
                                    </p:set>
                                    <p:anim calcmode="lin" valueType="num">
                                      <p:cBhvr additive="base">
                                        <p:cTn id="13" dur="1250"/>
                                        <p:tgtEl>
                                          <p:spTgt spid="199"/>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200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44_Title Slide">
  <p:cSld name="44_Title Slide">
    <p:spTree>
      <p:nvGrpSpPr>
        <p:cNvPr id="1" name="Shape 24"/>
        <p:cNvGrpSpPr/>
        <p:nvPr/>
      </p:nvGrpSpPr>
      <p:grpSpPr>
        <a:xfrm>
          <a:off x="0" y="0"/>
          <a:ext cx="0" cy="0"/>
          <a:chOff x="0" y="0"/>
          <a:chExt cx="0" cy="0"/>
        </a:xfrm>
      </p:grpSpPr>
      <p:sp>
        <p:nvSpPr>
          <p:cNvPr id="25" name="Google Shape;25;p6"/>
          <p:cNvSpPr/>
          <p:nvPr/>
        </p:nvSpPr>
        <p:spPr>
          <a:xfrm>
            <a:off x="6096000" y="0"/>
            <a:ext cx="6096000" cy="6858000"/>
          </a:xfrm>
          <a:prstGeom prst="rect">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26" name="Google Shape;26;p6"/>
          <p:cNvPicPr preferRelativeResize="0"/>
          <p:nvPr/>
        </p:nvPicPr>
        <p:blipFill rotWithShape="1">
          <a:blip r:embed="rId2">
            <a:alphaModFix/>
          </a:blip>
          <a:srcRect/>
          <a:stretch/>
        </p:blipFill>
        <p:spPr>
          <a:xfrm>
            <a:off x="391818" y="1947659"/>
            <a:ext cx="5295472" cy="2962682"/>
          </a:xfrm>
          <a:prstGeom prst="rect">
            <a:avLst/>
          </a:prstGeom>
          <a:noFill/>
          <a:ln>
            <a:noFill/>
          </a:ln>
        </p:spPr>
      </p:pic>
      <p:sp>
        <p:nvSpPr>
          <p:cNvPr id="27" name="Google Shape;27;p6"/>
          <p:cNvSpPr>
            <a:spLocks noGrp="1"/>
          </p:cNvSpPr>
          <p:nvPr>
            <p:ph type="pic" idx="2"/>
          </p:nvPr>
        </p:nvSpPr>
        <p:spPr>
          <a:xfrm>
            <a:off x="1400176" y="2085974"/>
            <a:ext cx="3324224" cy="208359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750"/>
                                        <p:tgtEl>
                                          <p:spTgt spid="26"/>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125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201"/>
        <p:cNvGrpSpPr/>
        <p:nvPr/>
      </p:nvGrpSpPr>
      <p:grpSpPr>
        <a:xfrm>
          <a:off x="0" y="0"/>
          <a:ext cx="0" cy="0"/>
          <a:chOff x="0" y="0"/>
          <a:chExt cx="0" cy="0"/>
        </a:xfrm>
      </p:grpSpPr>
      <p:pic>
        <p:nvPicPr>
          <p:cNvPr id="202" name="Google Shape;202;p51"/>
          <p:cNvPicPr preferRelativeResize="0"/>
          <p:nvPr/>
        </p:nvPicPr>
        <p:blipFill rotWithShape="1">
          <a:blip r:embed="rId2">
            <a:alphaModFix/>
          </a:blip>
          <a:srcRect/>
          <a:stretch/>
        </p:blipFill>
        <p:spPr>
          <a:xfrm rot="-5400000" flipH="1">
            <a:off x="7251668" y="-157075"/>
            <a:ext cx="5017584" cy="7043916"/>
          </a:xfrm>
          <a:prstGeom prst="rect">
            <a:avLst/>
          </a:prstGeom>
          <a:noFill/>
          <a:ln>
            <a:noFill/>
          </a:ln>
        </p:spPr>
      </p:pic>
      <p:sp>
        <p:nvSpPr>
          <p:cNvPr id="203" name="Google Shape;203;p51"/>
          <p:cNvSpPr>
            <a:spLocks noGrp="1"/>
          </p:cNvSpPr>
          <p:nvPr>
            <p:ph type="pic" idx="2"/>
          </p:nvPr>
        </p:nvSpPr>
        <p:spPr>
          <a:xfrm>
            <a:off x="6977691" y="1309689"/>
            <a:ext cx="5500059" cy="4147536"/>
          </a:xfrm>
          <a:prstGeom prst="rect">
            <a:avLst/>
          </a:prstGeom>
          <a:solidFill>
            <a:srgbClr val="F2F2F2"/>
          </a:solid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750"/>
                                        <p:tgtEl>
                                          <p:spTgt spid="20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25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204"/>
        <p:cNvGrpSpPr/>
        <p:nvPr/>
      </p:nvGrpSpPr>
      <p:grpSpPr>
        <a:xfrm>
          <a:off x="0" y="0"/>
          <a:ext cx="0" cy="0"/>
          <a:chOff x="0" y="0"/>
          <a:chExt cx="0" cy="0"/>
        </a:xfrm>
      </p:grpSpPr>
      <p:sp>
        <p:nvSpPr>
          <p:cNvPr id="205" name="Google Shape;205;p52"/>
          <p:cNvSpPr/>
          <p:nvPr/>
        </p:nvSpPr>
        <p:spPr>
          <a:xfrm>
            <a:off x="0" y="0"/>
            <a:ext cx="10306048" cy="6858000"/>
          </a:xfrm>
          <a:custGeom>
            <a:avLst/>
            <a:gdLst/>
            <a:ahLst/>
            <a:cxnLst/>
            <a:rect l="l" t="t" r="r" b="b"/>
            <a:pathLst>
              <a:path w="10306048" h="6858000" extrusionOk="0">
                <a:moveTo>
                  <a:pt x="0" y="0"/>
                </a:moveTo>
                <a:lnTo>
                  <a:pt x="10306048" y="0"/>
                </a:lnTo>
                <a:lnTo>
                  <a:pt x="3448049" y="6858000"/>
                </a:lnTo>
                <a:lnTo>
                  <a:pt x="0" y="6858000"/>
                </a:lnTo>
                <a:close/>
              </a:path>
            </a:pathLst>
          </a:custGeom>
          <a:gradFill>
            <a:gsLst>
              <a:gs pos="0">
                <a:schemeClr val="accent1"/>
              </a:gs>
              <a:gs pos="10000">
                <a:schemeClr val="accent1"/>
              </a:gs>
              <a:gs pos="100000">
                <a:schemeClr val="accent4"/>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6" name="Google Shape;206;p52"/>
          <p:cNvSpPr/>
          <p:nvPr/>
        </p:nvSpPr>
        <p:spPr>
          <a:xfrm rot="5400000">
            <a:off x="0" y="0"/>
            <a:ext cx="3747541" cy="3747541"/>
          </a:xfrm>
          <a:prstGeom prst="rtTriangle">
            <a:avLst/>
          </a:prstGeom>
          <a:gradFill>
            <a:gsLst>
              <a:gs pos="0">
                <a:srgbClr val="5F4B7E">
                  <a:alpha val="16862"/>
                </a:srgbClr>
              </a:gs>
              <a:gs pos="94000">
                <a:srgbClr val="DD1673">
                  <a:alpha val="8627"/>
                </a:srgbClr>
              </a:gs>
              <a:gs pos="100000">
                <a:srgbClr val="DD1673">
                  <a:alpha val="8627"/>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7" name="Google Shape;207;p52"/>
          <p:cNvSpPr/>
          <p:nvPr/>
        </p:nvSpPr>
        <p:spPr>
          <a:xfrm>
            <a:off x="824458" y="0"/>
            <a:ext cx="8964118" cy="6858000"/>
          </a:xfrm>
          <a:prstGeom prst="parallelogram">
            <a:avLst>
              <a:gd name="adj" fmla="val 100599"/>
            </a:avLst>
          </a:prstGeom>
          <a:gradFill>
            <a:gsLst>
              <a:gs pos="0">
                <a:srgbClr val="930F4D">
                  <a:alpha val="15686"/>
                </a:srgbClr>
              </a:gs>
              <a:gs pos="94000">
                <a:srgbClr val="E5E0EC">
                  <a:alpha val="3921"/>
                </a:srgbClr>
              </a:gs>
              <a:gs pos="100000">
                <a:srgbClr val="E5E0EC">
                  <a:alpha val="3921"/>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208" name="Google Shape;208;p52"/>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750"/>
                                        <p:tgtEl>
                                          <p:spTgt spid="20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250"/>
                                  </p:stCondLst>
                                  <p:childTnLst>
                                    <p:set>
                                      <p:cBhvr>
                                        <p:cTn id="9" dur="1" fill="hold">
                                          <p:stCondLst>
                                            <p:cond delay="0"/>
                                          </p:stCondLst>
                                        </p:cTn>
                                        <p:tgtEl>
                                          <p:spTgt spid="207"/>
                                        </p:tgtEl>
                                        <p:attrNameLst>
                                          <p:attrName>style.visibility</p:attrName>
                                        </p:attrNameLst>
                                      </p:cBhvr>
                                      <p:to>
                                        <p:strVal val="visible"/>
                                      </p:to>
                                    </p:set>
                                    <p:anim calcmode="lin" valueType="num">
                                      <p:cBhvr additive="base">
                                        <p:cTn id="10" dur="750"/>
                                        <p:tgtEl>
                                          <p:spTgt spid="20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250"/>
                                  </p:stCondLst>
                                  <p:childTnLst>
                                    <p:set>
                                      <p:cBhvr>
                                        <p:cTn id="12" dur="1" fill="hold">
                                          <p:stCondLst>
                                            <p:cond delay="0"/>
                                          </p:stCondLst>
                                        </p:cTn>
                                        <p:tgtEl>
                                          <p:spTgt spid="206"/>
                                        </p:tgtEl>
                                        <p:attrNameLst>
                                          <p:attrName>style.visibility</p:attrName>
                                        </p:attrNameLst>
                                      </p:cBhvr>
                                      <p:to>
                                        <p:strVal val="visible"/>
                                      </p:to>
                                    </p:set>
                                    <p:anim calcmode="lin" valueType="num">
                                      <p:cBhvr additive="base">
                                        <p:cTn id="13"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_Title Slide">
  <p:cSld name="50_Title Slide">
    <p:spTree>
      <p:nvGrpSpPr>
        <p:cNvPr id="1" name="Shape 209"/>
        <p:cNvGrpSpPr/>
        <p:nvPr/>
      </p:nvGrpSpPr>
      <p:grpSpPr>
        <a:xfrm>
          <a:off x="0" y="0"/>
          <a:ext cx="0" cy="0"/>
          <a:chOff x="0" y="0"/>
          <a:chExt cx="0" cy="0"/>
        </a:xfrm>
      </p:grpSpPr>
      <p:sp>
        <p:nvSpPr>
          <p:cNvPr id="210" name="Google Shape;210;p53"/>
          <p:cNvSpPr/>
          <p:nvPr/>
        </p:nvSpPr>
        <p:spPr>
          <a:xfrm>
            <a:off x="6096001" y="-1"/>
            <a:ext cx="6096000" cy="6858001"/>
          </a:xfrm>
          <a:prstGeom prst="rect">
            <a:avLst/>
          </a:prstGeom>
          <a:gradFill>
            <a:gsLst>
              <a:gs pos="0">
                <a:schemeClr val="accent1"/>
              </a:gs>
              <a:gs pos="6000">
                <a:schemeClr val="accent1"/>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750"/>
                                        <p:tgtEl>
                                          <p:spTgt spid="2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51_Title Slide">
  <p:cSld name="51_Title Slide">
    <p:spTree>
      <p:nvGrpSpPr>
        <p:cNvPr id="1" name="Shape 211"/>
        <p:cNvGrpSpPr/>
        <p:nvPr/>
      </p:nvGrpSpPr>
      <p:grpSpPr>
        <a:xfrm>
          <a:off x="0" y="0"/>
          <a:ext cx="0" cy="0"/>
          <a:chOff x="0" y="0"/>
          <a:chExt cx="0" cy="0"/>
        </a:xfrm>
      </p:grpSpPr>
      <p:sp>
        <p:nvSpPr>
          <p:cNvPr id="212" name="Google Shape;212;p54"/>
          <p:cNvSpPr/>
          <p:nvPr/>
        </p:nvSpPr>
        <p:spPr>
          <a:xfrm flipH="1">
            <a:off x="3542199" y="4302969"/>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3" name="Google Shape;213;p54"/>
          <p:cNvSpPr/>
          <p:nvPr/>
        </p:nvSpPr>
        <p:spPr>
          <a:xfrm rot="10800000">
            <a:off x="3542199" y="0"/>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4" name="Google Shape;214;p54"/>
          <p:cNvSpPr>
            <a:spLocks noGrp="1"/>
          </p:cNvSpPr>
          <p:nvPr>
            <p:ph type="pic" idx="2"/>
          </p:nvPr>
        </p:nvSpPr>
        <p:spPr>
          <a:xfrm>
            <a:off x="4867306" y="1830070"/>
            <a:ext cx="2457388" cy="3197861"/>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15" name="Google Shape;215;p54"/>
          <p:cNvGrpSpPr/>
          <p:nvPr/>
        </p:nvGrpSpPr>
        <p:grpSpPr>
          <a:xfrm>
            <a:off x="11191414" y="5937247"/>
            <a:ext cx="752930" cy="752930"/>
            <a:chOff x="11160804" y="5906634"/>
            <a:chExt cx="814163" cy="814163"/>
          </a:xfrm>
        </p:grpSpPr>
        <p:sp>
          <p:nvSpPr>
            <p:cNvPr id="216" name="Google Shape;216;p54"/>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7" name="Google Shape;217;p54"/>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218" name="Google Shape;218;p54"/>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219" name="Google Shape;219;p54"/>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750"/>
                                        <p:tgtEl>
                                          <p:spTgt spid="21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212"/>
                                        </p:tgtEl>
                                        <p:attrNameLst>
                                          <p:attrName>style.visibility</p:attrName>
                                        </p:attrNameLst>
                                      </p:cBhvr>
                                      <p:to>
                                        <p:strVal val="visible"/>
                                      </p:to>
                                    </p:set>
                                    <p:anim calcmode="lin" valueType="num">
                                      <p:cBhvr additive="base">
                                        <p:cTn id="10" dur="750"/>
                                        <p:tgtEl>
                                          <p:spTgt spid="21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214"/>
                                        </p:tgtEl>
                                        <p:attrNameLst>
                                          <p:attrName>style.visibility</p:attrName>
                                        </p:attrNameLst>
                                      </p:cBhvr>
                                      <p:to>
                                        <p:strVal val="visible"/>
                                      </p:to>
                                    </p:set>
                                    <p:anim calcmode="lin" valueType="num">
                                      <p:cBhvr additive="base">
                                        <p:cTn id="13" dur="1250"/>
                                        <p:tgtEl>
                                          <p:spTgt spid="2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54_Title Slide">
  <p:cSld name="54_Title Slide">
    <p:spTree>
      <p:nvGrpSpPr>
        <p:cNvPr id="1" name="Shape 220"/>
        <p:cNvGrpSpPr/>
        <p:nvPr/>
      </p:nvGrpSpPr>
      <p:grpSpPr>
        <a:xfrm>
          <a:off x="0" y="0"/>
          <a:ext cx="0" cy="0"/>
          <a:chOff x="0" y="0"/>
          <a:chExt cx="0" cy="0"/>
        </a:xfrm>
      </p:grpSpPr>
      <p:sp>
        <p:nvSpPr>
          <p:cNvPr id="221" name="Google Shape;221;p55"/>
          <p:cNvSpPr/>
          <p:nvPr/>
        </p:nvSpPr>
        <p:spPr>
          <a:xfrm flipH="1">
            <a:off x="3542199" y="4302969"/>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2" name="Google Shape;222;p55"/>
          <p:cNvSpPr/>
          <p:nvPr/>
        </p:nvSpPr>
        <p:spPr>
          <a:xfrm rot="10800000">
            <a:off x="3542199" y="0"/>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3" name="Google Shape;223;p55"/>
          <p:cNvSpPr>
            <a:spLocks noGrp="1"/>
          </p:cNvSpPr>
          <p:nvPr>
            <p:ph type="pic" idx="2"/>
          </p:nvPr>
        </p:nvSpPr>
        <p:spPr>
          <a:xfrm>
            <a:off x="4175790" y="1874901"/>
            <a:ext cx="3840421" cy="3108201"/>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24" name="Google Shape;224;p55"/>
          <p:cNvGrpSpPr/>
          <p:nvPr/>
        </p:nvGrpSpPr>
        <p:grpSpPr>
          <a:xfrm>
            <a:off x="11191414" y="5937247"/>
            <a:ext cx="752930" cy="752930"/>
            <a:chOff x="11160804" y="5906634"/>
            <a:chExt cx="814163" cy="814163"/>
          </a:xfrm>
        </p:grpSpPr>
        <p:sp>
          <p:nvSpPr>
            <p:cNvPr id="225" name="Google Shape;225;p55"/>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6" name="Google Shape;226;p55"/>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227" name="Google Shape;227;p55"/>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228" name="Google Shape;228;p55"/>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1250"/>
                                        <p:tgtEl>
                                          <p:spTgt spid="22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222"/>
                                        </p:tgtEl>
                                        <p:attrNameLst>
                                          <p:attrName>style.visibility</p:attrName>
                                        </p:attrNameLst>
                                      </p:cBhvr>
                                      <p:to>
                                        <p:strVal val="visible"/>
                                      </p:to>
                                    </p:set>
                                    <p:anim calcmode="lin" valueType="num">
                                      <p:cBhvr additive="base">
                                        <p:cTn id="10" dur="750"/>
                                        <p:tgtEl>
                                          <p:spTgt spid="22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221"/>
                                        </p:tgtEl>
                                        <p:attrNameLst>
                                          <p:attrName>style.visibility</p:attrName>
                                        </p:attrNameLst>
                                      </p:cBhvr>
                                      <p:to>
                                        <p:strVal val="visible"/>
                                      </p:to>
                                    </p:set>
                                    <p:anim calcmode="lin" valueType="num">
                                      <p:cBhvr additive="base">
                                        <p:cTn id="13" dur="750"/>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55_Title Slide">
  <p:cSld name="55_Title Slide">
    <p:spTree>
      <p:nvGrpSpPr>
        <p:cNvPr id="1" name="Shape 229"/>
        <p:cNvGrpSpPr/>
        <p:nvPr/>
      </p:nvGrpSpPr>
      <p:grpSpPr>
        <a:xfrm>
          <a:off x="0" y="0"/>
          <a:ext cx="0" cy="0"/>
          <a:chOff x="0" y="0"/>
          <a:chExt cx="0" cy="0"/>
        </a:xfrm>
      </p:grpSpPr>
      <p:sp>
        <p:nvSpPr>
          <p:cNvPr id="230" name="Google Shape;230;p56"/>
          <p:cNvSpPr/>
          <p:nvPr/>
        </p:nvSpPr>
        <p:spPr>
          <a:xfrm flipH="1">
            <a:off x="3542199" y="4302969"/>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1" name="Google Shape;231;p56"/>
          <p:cNvSpPr/>
          <p:nvPr/>
        </p:nvSpPr>
        <p:spPr>
          <a:xfrm rot="10800000">
            <a:off x="3542199" y="0"/>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2" name="Google Shape;232;p56"/>
          <p:cNvSpPr>
            <a:spLocks noGrp="1"/>
          </p:cNvSpPr>
          <p:nvPr>
            <p:ph type="pic" idx="2"/>
          </p:nvPr>
        </p:nvSpPr>
        <p:spPr>
          <a:xfrm>
            <a:off x="4775655" y="1830070"/>
            <a:ext cx="2640690" cy="3197861"/>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33" name="Google Shape;233;p56"/>
          <p:cNvGrpSpPr/>
          <p:nvPr/>
        </p:nvGrpSpPr>
        <p:grpSpPr>
          <a:xfrm>
            <a:off x="11191414" y="5937247"/>
            <a:ext cx="752930" cy="752930"/>
            <a:chOff x="11160804" y="5906634"/>
            <a:chExt cx="814163" cy="814163"/>
          </a:xfrm>
        </p:grpSpPr>
        <p:sp>
          <p:nvSpPr>
            <p:cNvPr id="234" name="Google Shape;234;p56"/>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5" name="Google Shape;235;p56"/>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236" name="Google Shape;236;p56"/>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237" name="Google Shape;237;p56"/>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1250"/>
                                        <p:tgtEl>
                                          <p:spTgt spid="23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231"/>
                                        </p:tgtEl>
                                        <p:attrNameLst>
                                          <p:attrName>style.visibility</p:attrName>
                                        </p:attrNameLst>
                                      </p:cBhvr>
                                      <p:to>
                                        <p:strVal val="visible"/>
                                      </p:to>
                                    </p:set>
                                    <p:anim calcmode="lin" valueType="num">
                                      <p:cBhvr additive="base">
                                        <p:cTn id="10" dur="750"/>
                                        <p:tgtEl>
                                          <p:spTgt spid="23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230"/>
                                        </p:tgtEl>
                                        <p:attrNameLst>
                                          <p:attrName>style.visibility</p:attrName>
                                        </p:attrNameLst>
                                      </p:cBhvr>
                                      <p:to>
                                        <p:strVal val="visible"/>
                                      </p:to>
                                    </p:set>
                                    <p:anim calcmode="lin" valueType="num">
                                      <p:cBhvr additive="base">
                                        <p:cTn id="13" dur="750"/>
                                        <p:tgtEl>
                                          <p:spTgt spid="2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56_Title Slide">
  <p:cSld name="56_Title Slide">
    <p:spTree>
      <p:nvGrpSpPr>
        <p:cNvPr id="1" name="Shape 238"/>
        <p:cNvGrpSpPr/>
        <p:nvPr/>
      </p:nvGrpSpPr>
      <p:grpSpPr>
        <a:xfrm>
          <a:off x="0" y="0"/>
          <a:ext cx="0" cy="0"/>
          <a:chOff x="0" y="0"/>
          <a:chExt cx="0" cy="0"/>
        </a:xfrm>
      </p:grpSpPr>
      <p:sp>
        <p:nvSpPr>
          <p:cNvPr id="239" name="Google Shape;239;p57"/>
          <p:cNvSpPr/>
          <p:nvPr/>
        </p:nvSpPr>
        <p:spPr>
          <a:xfrm flipH="1">
            <a:off x="3542199" y="4302969"/>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0" name="Google Shape;240;p57"/>
          <p:cNvSpPr/>
          <p:nvPr/>
        </p:nvSpPr>
        <p:spPr>
          <a:xfrm rot="10800000">
            <a:off x="3542199" y="0"/>
            <a:ext cx="5107603" cy="2555030"/>
          </a:xfrm>
          <a:prstGeom prst="triangle">
            <a:avLst>
              <a:gd name="adj" fmla="val 50000"/>
            </a:avLst>
          </a:prstGeom>
          <a:solidFill>
            <a:srgbClr val="0E0F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1" name="Google Shape;241;p57"/>
          <p:cNvSpPr>
            <a:spLocks noGrp="1"/>
          </p:cNvSpPr>
          <p:nvPr>
            <p:ph type="pic" idx="2"/>
          </p:nvPr>
        </p:nvSpPr>
        <p:spPr>
          <a:xfrm>
            <a:off x="4917618" y="1874901"/>
            <a:ext cx="2356767" cy="3108201"/>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42" name="Google Shape;242;p57"/>
          <p:cNvGrpSpPr/>
          <p:nvPr/>
        </p:nvGrpSpPr>
        <p:grpSpPr>
          <a:xfrm>
            <a:off x="11191414" y="5937247"/>
            <a:ext cx="752930" cy="752930"/>
            <a:chOff x="11160804" y="5906634"/>
            <a:chExt cx="814163" cy="814163"/>
          </a:xfrm>
        </p:grpSpPr>
        <p:sp>
          <p:nvSpPr>
            <p:cNvPr id="243" name="Google Shape;243;p57"/>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4" name="Google Shape;244;p57"/>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245" name="Google Shape;245;p57"/>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246" name="Google Shape;246;p57"/>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250"/>
                                        <p:tgtEl>
                                          <p:spTgt spid="2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240"/>
                                        </p:tgtEl>
                                        <p:attrNameLst>
                                          <p:attrName>style.visibility</p:attrName>
                                        </p:attrNameLst>
                                      </p:cBhvr>
                                      <p:to>
                                        <p:strVal val="visible"/>
                                      </p:to>
                                    </p:set>
                                    <p:anim calcmode="lin" valueType="num">
                                      <p:cBhvr additive="base">
                                        <p:cTn id="10" dur="750"/>
                                        <p:tgtEl>
                                          <p:spTgt spid="24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239"/>
                                        </p:tgtEl>
                                        <p:attrNameLst>
                                          <p:attrName>style.visibility</p:attrName>
                                        </p:attrNameLst>
                                      </p:cBhvr>
                                      <p:to>
                                        <p:strVal val="visible"/>
                                      </p:to>
                                    </p:set>
                                    <p:anim calcmode="lin" valueType="num">
                                      <p:cBhvr additive="base">
                                        <p:cTn id="13" dur="750"/>
                                        <p:tgtEl>
                                          <p:spTgt spid="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52_Title Slide">
  <p:cSld name="52_Title Slide">
    <p:spTree>
      <p:nvGrpSpPr>
        <p:cNvPr id="1" name="Shape 247"/>
        <p:cNvGrpSpPr/>
        <p:nvPr/>
      </p:nvGrpSpPr>
      <p:grpSpPr>
        <a:xfrm>
          <a:off x="0" y="0"/>
          <a:ext cx="0" cy="0"/>
          <a:chOff x="0" y="0"/>
          <a:chExt cx="0" cy="0"/>
        </a:xfrm>
      </p:grpSpPr>
      <p:sp>
        <p:nvSpPr>
          <p:cNvPr id="248" name="Google Shape;248;p58"/>
          <p:cNvSpPr>
            <a:spLocks noGrp="1"/>
          </p:cNvSpPr>
          <p:nvPr>
            <p:ph type="pic" idx="2"/>
          </p:nvPr>
        </p:nvSpPr>
        <p:spPr>
          <a:xfrm>
            <a:off x="0" y="1"/>
            <a:ext cx="7315200" cy="6075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BFBFBF"/>
              </a:buClr>
              <a:buSzPts val="1600"/>
              <a:buFont typeface="Arial"/>
              <a:buNone/>
              <a:defRPr sz="16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 calcmode="lin" valueType="num">
                                      <p:cBhvr additive="base">
                                        <p:cTn id="7" dur="750"/>
                                        <p:tgtEl>
                                          <p:spTgt spid="2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6_Title Slide">
  <p:cSld name="76_Title Slide">
    <p:spTree>
      <p:nvGrpSpPr>
        <p:cNvPr id="1" name="Shape 28"/>
        <p:cNvGrpSpPr/>
        <p:nvPr/>
      </p:nvGrpSpPr>
      <p:grpSpPr>
        <a:xfrm>
          <a:off x="0" y="0"/>
          <a:ext cx="0" cy="0"/>
          <a:chOff x="0" y="0"/>
          <a:chExt cx="0" cy="0"/>
        </a:xfrm>
      </p:grpSpPr>
      <p:sp>
        <p:nvSpPr>
          <p:cNvPr id="29" name="Google Shape;29;p7"/>
          <p:cNvSpPr/>
          <p:nvPr/>
        </p:nvSpPr>
        <p:spPr>
          <a:xfrm>
            <a:off x="0" y="1614895"/>
            <a:ext cx="12192000" cy="2818743"/>
          </a:xfrm>
          <a:prstGeom prst="rect">
            <a:avLst/>
          </a:prstGeom>
          <a:gradFill>
            <a:gsLst>
              <a:gs pos="0">
                <a:schemeClr val="accent1"/>
              </a:gs>
              <a:gs pos="8000">
                <a:schemeClr val="accent1"/>
              </a:gs>
              <a:gs pos="100000">
                <a:schemeClr val="accent4"/>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p:tgtEl>
                                          <p:spTgt spid="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7_Title Slide">
  <p:cSld name="17_Title Slide">
    <p:bg>
      <p:bgPr>
        <a:solidFill>
          <a:srgbClr val="F5F8F9"/>
        </a:solidFill>
        <a:effectLst/>
      </p:bgPr>
    </p:bg>
    <p:spTree>
      <p:nvGrpSpPr>
        <p:cNvPr id="1" name="Shape 30"/>
        <p:cNvGrpSpPr/>
        <p:nvPr/>
      </p:nvGrpSpPr>
      <p:grpSpPr>
        <a:xfrm>
          <a:off x="0" y="0"/>
          <a:ext cx="0" cy="0"/>
          <a:chOff x="0" y="0"/>
          <a:chExt cx="0" cy="0"/>
        </a:xfrm>
      </p:grpSpPr>
      <p:grpSp>
        <p:nvGrpSpPr>
          <p:cNvPr id="31" name="Google Shape;31;p8"/>
          <p:cNvGrpSpPr/>
          <p:nvPr/>
        </p:nvGrpSpPr>
        <p:grpSpPr>
          <a:xfrm>
            <a:off x="11191414" y="5937247"/>
            <a:ext cx="752930" cy="752930"/>
            <a:chOff x="11160804" y="5906634"/>
            <a:chExt cx="814163" cy="814163"/>
          </a:xfrm>
        </p:grpSpPr>
        <p:sp>
          <p:nvSpPr>
            <p:cNvPr id="32" name="Google Shape;32;p8"/>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3" name="Google Shape;33;p8"/>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34" name="Google Shape;34;p8"/>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35" name="Google Shape;35;p8"/>
          <p:cNvPicPr preferRelativeResize="0"/>
          <p:nvPr/>
        </p:nvPicPr>
        <p:blipFill rotWithShape="1">
          <a:blip r:embed="rId2">
            <a:alphaModFix/>
          </a:blip>
          <a:srcRect/>
          <a:stretch/>
        </p:blipFill>
        <p:spPr>
          <a:xfrm>
            <a:off x="464468" y="345981"/>
            <a:ext cx="632356" cy="3513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rgbClr val="020319"/>
        </a:solidFill>
        <a:effectLst/>
      </p:bgPr>
    </p:bg>
    <p:spTree>
      <p:nvGrpSpPr>
        <p:cNvPr id="1" name="Shape 36"/>
        <p:cNvGrpSpPr/>
        <p:nvPr/>
      </p:nvGrpSpPr>
      <p:grpSpPr>
        <a:xfrm>
          <a:off x="0" y="0"/>
          <a:ext cx="0" cy="0"/>
          <a:chOff x="0" y="0"/>
          <a:chExt cx="0" cy="0"/>
        </a:xfrm>
      </p:grpSpPr>
      <p:grpSp>
        <p:nvGrpSpPr>
          <p:cNvPr id="37" name="Google Shape;37;p9"/>
          <p:cNvGrpSpPr/>
          <p:nvPr/>
        </p:nvGrpSpPr>
        <p:grpSpPr>
          <a:xfrm>
            <a:off x="11191414" y="5937247"/>
            <a:ext cx="752930" cy="752930"/>
            <a:chOff x="11160804" y="5906634"/>
            <a:chExt cx="814163" cy="814163"/>
          </a:xfrm>
        </p:grpSpPr>
        <p:sp>
          <p:nvSpPr>
            <p:cNvPr id="38" name="Google Shape;38;p9"/>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 name="Google Shape;39;p9"/>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40" name="Google Shape;40;p9"/>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41" name="Google Shape;41;p9"/>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8_Title Slide">
  <p:cSld name="18_Title Slide">
    <p:bg>
      <p:bgPr>
        <a:solidFill>
          <a:srgbClr val="0E0F30"/>
        </a:solidFill>
        <a:effectLst/>
      </p:bgPr>
    </p:bg>
    <p:spTree>
      <p:nvGrpSpPr>
        <p:cNvPr id="1" name="Shape 42"/>
        <p:cNvGrpSpPr/>
        <p:nvPr/>
      </p:nvGrpSpPr>
      <p:grpSpPr>
        <a:xfrm>
          <a:off x="0" y="0"/>
          <a:ext cx="0" cy="0"/>
          <a:chOff x="0" y="0"/>
          <a:chExt cx="0" cy="0"/>
        </a:xfrm>
      </p:grpSpPr>
      <p:grpSp>
        <p:nvGrpSpPr>
          <p:cNvPr id="43" name="Google Shape;43;p10"/>
          <p:cNvGrpSpPr/>
          <p:nvPr/>
        </p:nvGrpSpPr>
        <p:grpSpPr>
          <a:xfrm>
            <a:off x="11191414" y="5937247"/>
            <a:ext cx="752930" cy="752930"/>
            <a:chOff x="11160804" y="5906634"/>
            <a:chExt cx="814163" cy="814163"/>
          </a:xfrm>
        </p:grpSpPr>
        <p:sp>
          <p:nvSpPr>
            <p:cNvPr id="44" name="Google Shape;44;p10"/>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5" name="Google Shape;45;p10"/>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46" name="Google Shape;46;p10"/>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i="0">
                <a:solidFill>
                  <a:schemeClr val="lt1"/>
                </a:solidFill>
                <a:latin typeface="Quattrocento Sans"/>
                <a:ea typeface="Quattrocento Sans"/>
                <a:cs typeface="Quattrocento Sans"/>
                <a:sym typeface="Quattrocento Sans"/>
              </a:rPr>
              <a:t>‹#›</a:t>
            </a:fld>
            <a:endParaRPr sz="1200" i="0">
              <a:solidFill>
                <a:schemeClr val="lt1"/>
              </a:solidFill>
              <a:latin typeface="Quattrocento Sans"/>
              <a:ea typeface="Quattrocento Sans"/>
              <a:cs typeface="Quattrocento Sans"/>
              <a:sym typeface="Quattrocento Sans"/>
            </a:endParaRPr>
          </a:p>
        </p:txBody>
      </p:sp>
      <p:pic>
        <p:nvPicPr>
          <p:cNvPr id="47" name="Google Shape;47;p10"/>
          <p:cNvPicPr preferRelativeResize="0"/>
          <p:nvPr/>
        </p:nvPicPr>
        <p:blipFill>
          <a:blip r:embed="rId2">
            <a:alphaModFix/>
          </a:blip>
          <a:stretch>
            <a:fillRect/>
          </a:stretch>
        </p:blipFill>
        <p:spPr>
          <a:xfrm>
            <a:off x="344749" y="232525"/>
            <a:ext cx="632351" cy="6323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0319"/>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1191414" y="5937247"/>
            <a:ext cx="752930" cy="752930"/>
            <a:chOff x="11160804" y="5906634"/>
            <a:chExt cx="814163" cy="814163"/>
          </a:xfrm>
        </p:grpSpPr>
        <p:sp>
          <p:nvSpPr>
            <p:cNvPr id="7" name="Google Shape;7;p1"/>
            <p:cNvSpPr/>
            <p:nvPr/>
          </p:nvSpPr>
          <p:spPr>
            <a:xfrm>
              <a:off x="11160804" y="5906634"/>
              <a:ext cx="814163" cy="814163"/>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 name="Google Shape;8;p1"/>
            <p:cNvSpPr/>
            <p:nvPr/>
          </p:nvSpPr>
          <p:spPr>
            <a:xfrm>
              <a:off x="11335656" y="6081486"/>
              <a:ext cx="464458" cy="464458"/>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9" name="Google Shape;9;p1"/>
          <p:cNvSpPr txBox="1"/>
          <p:nvPr/>
        </p:nvSpPr>
        <p:spPr>
          <a:xfrm>
            <a:off x="11261264" y="6175213"/>
            <a:ext cx="61323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sz="1200" b="0" i="0" u="none" strike="noStrike" cap="none">
              <a:solidFill>
                <a:schemeClr val="lt1"/>
              </a:solidFill>
              <a:latin typeface="Quattrocento Sans"/>
              <a:ea typeface="Quattrocento Sans"/>
              <a:cs typeface="Quattrocento Sans"/>
              <a:sym typeface="Quattrocento Sans"/>
            </a:endParaRPr>
          </a:p>
        </p:txBody>
      </p:sp>
      <p:pic>
        <p:nvPicPr>
          <p:cNvPr id="10" name="Google Shape;10;p1"/>
          <p:cNvPicPr preferRelativeResize="0"/>
          <p:nvPr/>
        </p:nvPicPr>
        <p:blipFill>
          <a:blip r:embed="rId59">
            <a:alphaModFix/>
          </a:blip>
          <a:stretch>
            <a:fillRect/>
          </a:stretch>
        </p:blipFill>
        <p:spPr>
          <a:xfrm>
            <a:off x="344749" y="232525"/>
            <a:ext cx="632351" cy="6323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hyperlink" Target="https://youtu.be/m6Hdp1bGRK4"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9"/>
          <p:cNvSpPr/>
          <p:nvPr/>
        </p:nvSpPr>
        <p:spPr>
          <a:xfrm>
            <a:off x="852021" y="2074878"/>
            <a:ext cx="10150449" cy="175432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800" b="1" i="1" u="none" strike="noStrike" cap="none">
                <a:solidFill>
                  <a:srgbClr val="0E0F30"/>
                </a:solidFill>
                <a:latin typeface="Roboto"/>
                <a:ea typeface="Roboto"/>
                <a:cs typeface="Roboto"/>
                <a:sym typeface="Roboto"/>
              </a:rPr>
              <a:t>EXPERIENCE</a:t>
            </a:r>
            <a:endParaRPr/>
          </a:p>
        </p:txBody>
      </p:sp>
      <p:sp>
        <p:nvSpPr>
          <p:cNvPr id="254" name="Google Shape;254;p59"/>
          <p:cNvSpPr/>
          <p:nvPr/>
        </p:nvSpPr>
        <p:spPr>
          <a:xfrm>
            <a:off x="8836687" y="4732607"/>
            <a:ext cx="3169358" cy="3170462"/>
          </a:xfrm>
          <a:custGeom>
            <a:avLst/>
            <a:gdLst/>
            <a:ahLst/>
            <a:cxnLst/>
            <a:rect l="l" t="t" r="r" b="b"/>
            <a:pathLst>
              <a:path w="4894762" h="4896466" extrusionOk="0">
                <a:moveTo>
                  <a:pt x="4659977" y="3491024"/>
                </a:moveTo>
                <a:lnTo>
                  <a:pt x="4600155" y="3615207"/>
                </a:lnTo>
                <a:cubicBezTo>
                  <a:pt x="4298641" y="4170244"/>
                  <a:pt x="3788731" y="4595645"/>
                  <a:pt x="3175440" y="4786399"/>
                </a:cubicBezTo>
                <a:lnTo>
                  <a:pt x="3126507" y="4798981"/>
                </a:lnTo>
                <a:close/>
                <a:moveTo>
                  <a:pt x="4884212" y="2674618"/>
                </a:moveTo>
                <a:lnTo>
                  <a:pt x="4883003" y="2698551"/>
                </a:lnTo>
                <a:cubicBezTo>
                  <a:pt x="4874645" y="2780853"/>
                  <a:pt x="4862210" y="2861951"/>
                  <a:pt x="4845904" y="2941638"/>
                </a:cubicBezTo>
                <a:lnTo>
                  <a:pt x="4794531" y="3141433"/>
                </a:lnTo>
                <a:lnTo>
                  <a:pt x="2763488" y="4873790"/>
                </a:lnTo>
                <a:lnTo>
                  <a:pt x="2697728" y="4883826"/>
                </a:lnTo>
                <a:cubicBezTo>
                  <a:pt x="2615425" y="4892185"/>
                  <a:pt x="2531918" y="4896466"/>
                  <a:pt x="2447410" y="4896466"/>
                </a:cubicBezTo>
                <a:lnTo>
                  <a:pt x="2288679" y="4888451"/>
                </a:lnTo>
                <a:close/>
                <a:moveTo>
                  <a:pt x="4863096" y="2067481"/>
                </a:moveTo>
                <a:lnTo>
                  <a:pt x="4883003" y="2197916"/>
                </a:lnTo>
                <a:lnTo>
                  <a:pt x="4894762" y="2430794"/>
                </a:lnTo>
                <a:lnTo>
                  <a:pt x="2045850" y="4860744"/>
                </a:lnTo>
                <a:lnTo>
                  <a:pt x="1954006" y="4846727"/>
                </a:lnTo>
                <a:cubicBezTo>
                  <a:pt x="1874319" y="4830421"/>
                  <a:pt x="1796042" y="4810243"/>
                  <a:pt x="1719381" y="4786399"/>
                </a:cubicBezTo>
                <a:lnTo>
                  <a:pt x="1688601" y="4775133"/>
                </a:lnTo>
                <a:close/>
                <a:moveTo>
                  <a:pt x="4726513" y="1558831"/>
                </a:moveTo>
                <a:lnTo>
                  <a:pt x="4785575" y="1720203"/>
                </a:lnTo>
                <a:lnTo>
                  <a:pt x="4823233" y="1866658"/>
                </a:lnTo>
                <a:lnTo>
                  <a:pt x="1495956" y="4704624"/>
                </a:lnTo>
                <a:lnTo>
                  <a:pt x="1494447" y="4704072"/>
                </a:lnTo>
                <a:cubicBezTo>
                  <a:pt x="1421222" y="4673100"/>
                  <a:pt x="1349817" y="4638667"/>
                  <a:pt x="1280437" y="4600978"/>
                </a:cubicBezTo>
                <a:lnTo>
                  <a:pt x="1210012" y="4558194"/>
                </a:lnTo>
                <a:close/>
                <a:moveTo>
                  <a:pt x="4504196" y="1123307"/>
                </a:moveTo>
                <a:lnTo>
                  <a:pt x="4600155" y="1281260"/>
                </a:lnTo>
                <a:lnTo>
                  <a:pt x="4651549" y="1387948"/>
                </a:lnTo>
                <a:lnTo>
                  <a:pt x="1051796" y="4458318"/>
                </a:lnTo>
                <a:lnTo>
                  <a:pt x="890107" y="4337409"/>
                </a:lnTo>
                <a:lnTo>
                  <a:pt x="815466" y="4269570"/>
                </a:lnTo>
                <a:close/>
                <a:moveTo>
                  <a:pt x="4208691" y="750209"/>
                </a:moveTo>
                <a:lnTo>
                  <a:pt x="4336586" y="890930"/>
                </a:lnTo>
                <a:lnTo>
                  <a:pt x="4400742" y="976724"/>
                </a:lnTo>
                <a:lnTo>
                  <a:pt x="685518" y="4145584"/>
                </a:lnTo>
                <a:lnTo>
                  <a:pt x="558235" y="4005537"/>
                </a:lnTo>
                <a:lnTo>
                  <a:pt x="493533" y="3919013"/>
                </a:lnTo>
                <a:close/>
                <a:moveTo>
                  <a:pt x="3842277" y="437590"/>
                </a:moveTo>
                <a:lnTo>
                  <a:pt x="4004714" y="559058"/>
                </a:lnTo>
                <a:lnTo>
                  <a:pt x="4078676" y="626279"/>
                </a:lnTo>
                <a:lnTo>
                  <a:pt x="390146" y="3772372"/>
                </a:lnTo>
                <a:lnTo>
                  <a:pt x="294666" y="3615207"/>
                </a:lnTo>
                <a:lnTo>
                  <a:pt x="242863" y="3507671"/>
                </a:lnTo>
                <a:close/>
                <a:moveTo>
                  <a:pt x="3397884" y="191483"/>
                </a:moveTo>
                <a:lnTo>
                  <a:pt x="3400373" y="192394"/>
                </a:lnTo>
                <a:cubicBezTo>
                  <a:pt x="3473599" y="223366"/>
                  <a:pt x="3545004" y="257799"/>
                  <a:pt x="3614384" y="295489"/>
                </a:cubicBezTo>
                <a:lnTo>
                  <a:pt x="3683990" y="337775"/>
                </a:lnTo>
                <a:lnTo>
                  <a:pt x="167974" y="3336723"/>
                </a:lnTo>
                <a:lnTo>
                  <a:pt x="109245" y="3176263"/>
                </a:lnTo>
                <a:lnTo>
                  <a:pt x="71336" y="3028828"/>
                </a:lnTo>
                <a:close/>
                <a:moveTo>
                  <a:pt x="1766305" y="98002"/>
                </a:moveTo>
                <a:lnTo>
                  <a:pt x="235822" y="1403412"/>
                </a:lnTo>
                <a:lnTo>
                  <a:pt x="294666" y="1281260"/>
                </a:lnTo>
                <a:cubicBezTo>
                  <a:pt x="596180" y="726223"/>
                  <a:pt x="1106089" y="300821"/>
                  <a:pt x="1719381" y="110068"/>
                </a:cubicBezTo>
                <a:close/>
                <a:moveTo>
                  <a:pt x="2847780" y="35541"/>
                </a:moveTo>
                <a:lnTo>
                  <a:pt x="2940815" y="49740"/>
                </a:lnTo>
                <a:cubicBezTo>
                  <a:pt x="3020502" y="66046"/>
                  <a:pt x="3098778" y="86224"/>
                  <a:pt x="3175440" y="110068"/>
                </a:cubicBezTo>
                <a:lnTo>
                  <a:pt x="3205239" y="120974"/>
                </a:lnTo>
                <a:lnTo>
                  <a:pt x="31562" y="2827927"/>
                </a:lnTo>
                <a:lnTo>
                  <a:pt x="11817" y="2698551"/>
                </a:lnTo>
                <a:lnTo>
                  <a:pt x="0" y="2464525"/>
                </a:lnTo>
                <a:close/>
                <a:moveTo>
                  <a:pt x="2447410" y="0"/>
                </a:moveTo>
                <a:lnTo>
                  <a:pt x="2604819" y="7949"/>
                </a:lnTo>
                <a:lnTo>
                  <a:pt x="10672" y="2220599"/>
                </a:lnTo>
                <a:lnTo>
                  <a:pt x="11817" y="2197916"/>
                </a:lnTo>
                <a:cubicBezTo>
                  <a:pt x="20176" y="2115613"/>
                  <a:pt x="32610" y="2034516"/>
                  <a:pt x="48917" y="1954829"/>
                </a:cubicBezTo>
                <a:lnTo>
                  <a:pt x="100684" y="1753500"/>
                </a:lnTo>
                <a:lnTo>
                  <a:pt x="2129624" y="22937"/>
                </a:lnTo>
                <a:lnTo>
                  <a:pt x="2197093" y="12640"/>
                </a:lnTo>
                <a:cubicBezTo>
                  <a:pt x="2279395" y="4282"/>
                  <a:pt x="2362903" y="0"/>
                  <a:pt x="2447410" y="0"/>
                </a:cubicBezTo>
                <a:close/>
              </a:path>
            </a:pathLst>
          </a:custGeom>
          <a:solidFill>
            <a:srgbClr val="F96700">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55" name="Google Shape;255;p59"/>
          <p:cNvSpPr/>
          <p:nvPr/>
        </p:nvSpPr>
        <p:spPr>
          <a:xfrm rot="2700000">
            <a:off x="11072839" y="2482513"/>
            <a:ext cx="964292" cy="837458"/>
          </a:xfrm>
          <a:custGeom>
            <a:avLst/>
            <a:gdLst/>
            <a:ahLst/>
            <a:cxnLst/>
            <a:rect l="l" t="t" r="r" b="b"/>
            <a:pathLst>
              <a:path w="6721476" h="6861176" extrusionOk="0">
                <a:moveTo>
                  <a:pt x="6186488" y="5792788"/>
                </a:moveTo>
                <a:lnTo>
                  <a:pt x="6721476" y="6861176"/>
                </a:lnTo>
                <a:lnTo>
                  <a:pt x="5122863" y="6861176"/>
                </a:lnTo>
                <a:close/>
                <a:moveTo>
                  <a:pt x="5780088" y="4978400"/>
                </a:moveTo>
                <a:lnTo>
                  <a:pt x="6015038" y="5449888"/>
                </a:lnTo>
                <a:lnTo>
                  <a:pt x="4606926" y="6861175"/>
                </a:lnTo>
                <a:lnTo>
                  <a:pt x="3900488" y="6861175"/>
                </a:lnTo>
                <a:close/>
                <a:moveTo>
                  <a:pt x="5375276" y="4165600"/>
                </a:moveTo>
                <a:lnTo>
                  <a:pt x="5608638" y="4633912"/>
                </a:lnTo>
                <a:lnTo>
                  <a:pt x="3384550" y="6861175"/>
                </a:lnTo>
                <a:lnTo>
                  <a:pt x="2678113" y="6861175"/>
                </a:lnTo>
                <a:close/>
                <a:moveTo>
                  <a:pt x="4964113" y="3349625"/>
                </a:moveTo>
                <a:lnTo>
                  <a:pt x="5202238" y="3822700"/>
                </a:lnTo>
                <a:lnTo>
                  <a:pt x="2162175" y="6861175"/>
                </a:lnTo>
                <a:lnTo>
                  <a:pt x="1457325" y="6861175"/>
                </a:lnTo>
                <a:close/>
                <a:moveTo>
                  <a:pt x="4559301" y="2535238"/>
                </a:moveTo>
                <a:lnTo>
                  <a:pt x="4795838" y="3006726"/>
                </a:lnTo>
                <a:lnTo>
                  <a:pt x="941387" y="6861176"/>
                </a:lnTo>
                <a:lnTo>
                  <a:pt x="234950" y="6861176"/>
                </a:lnTo>
                <a:close/>
                <a:moveTo>
                  <a:pt x="4152901" y="1722439"/>
                </a:moveTo>
                <a:lnTo>
                  <a:pt x="4386263" y="2193926"/>
                </a:lnTo>
                <a:lnTo>
                  <a:pt x="0" y="6580188"/>
                </a:lnTo>
                <a:lnTo>
                  <a:pt x="706437" y="5168901"/>
                </a:lnTo>
                <a:close/>
                <a:moveTo>
                  <a:pt x="3743325" y="906464"/>
                </a:moveTo>
                <a:lnTo>
                  <a:pt x="3981450" y="1379539"/>
                </a:lnTo>
                <a:lnTo>
                  <a:pt x="1222375" y="4137026"/>
                </a:lnTo>
                <a:lnTo>
                  <a:pt x="1928812" y="2724151"/>
                </a:lnTo>
                <a:close/>
                <a:moveTo>
                  <a:pt x="3289300" y="0"/>
                </a:moveTo>
                <a:lnTo>
                  <a:pt x="3575050" y="563563"/>
                </a:lnTo>
                <a:lnTo>
                  <a:pt x="2444750" y="1693863"/>
                </a:lnTo>
                <a:close/>
              </a:path>
            </a:pathLst>
          </a:custGeom>
          <a:solidFill>
            <a:schemeClr val="accent4">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6" name="Google Shape;256;p59"/>
          <p:cNvSpPr txBox="1"/>
          <p:nvPr/>
        </p:nvSpPr>
        <p:spPr>
          <a:xfrm>
            <a:off x="3657601" y="873031"/>
            <a:ext cx="540947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1">
                <a:solidFill>
                  <a:schemeClr val="lt1"/>
                </a:solidFill>
                <a:latin typeface="Roboto"/>
                <a:ea typeface="Roboto"/>
                <a:cs typeface="Roboto"/>
                <a:sym typeface="Roboto"/>
              </a:rPr>
              <a:t>Myntra HackerRamp!</a:t>
            </a:r>
            <a:endParaRPr/>
          </a:p>
        </p:txBody>
      </p:sp>
      <p:cxnSp>
        <p:nvCxnSpPr>
          <p:cNvPr id="257" name="Google Shape;257;p59"/>
          <p:cNvCxnSpPr/>
          <p:nvPr/>
        </p:nvCxnSpPr>
        <p:spPr>
          <a:xfrm>
            <a:off x="3351002" y="1171482"/>
            <a:ext cx="1145400" cy="0"/>
          </a:xfrm>
          <a:prstGeom prst="straightConnector1">
            <a:avLst/>
          </a:prstGeom>
          <a:noFill/>
          <a:ln w="12700" cap="flat" cmpd="sng">
            <a:solidFill>
              <a:srgbClr val="595959"/>
            </a:solidFill>
            <a:prstDash val="solid"/>
            <a:miter lim="800000"/>
            <a:headEnd type="none" w="sm" len="sm"/>
            <a:tailEnd type="none" w="sm" len="sm"/>
          </a:ln>
        </p:spPr>
      </p:cxnSp>
      <p:cxnSp>
        <p:nvCxnSpPr>
          <p:cNvPr id="258" name="Google Shape;258;p59"/>
          <p:cNvCxnSpPr/>
          <p:nvPr/>
        </p:nvCxnSpPr>
        <p:spPr>
          <a:xfrm>
            <a:off x="8255714" y="1171482"/>
            <a:ext cx="1145400" cy="0"/>
          </a:xfrm>
          <a:prstGeom prst="straightConnector1">
            <a:avLst/>
          </a:prstGeom>
          <a:noFill/>
          <a:ln w="12700" cap="flat" cmpd="sng">
            <a:solidFill>
              <a:srgbClr val="595959"/>
            </a:solidFill>
            <a:prstDash val="solid"/>
            <a:miter lim="800000"/>
            <a:headEnd type="none" w="sm" len="sm"/>
            <a:tailEnd type="none" w="sm" len="sm"/>
          </a:ln>
        </p:spPr>
      </p:cxnSp>
      <p:sp>
        <p:nvSpPr>
          <p:cNvPr id="259" name="Google Shape;259;p59"/>
          <p:cNvSpPr/>
          <p:nvPr/>
        </p:nvSpPr>
        <p:spPr>
          <a:xfrm>
            <a:off x="-167640" y="994401"/>
            <a:ext cx="1549073" cy="1549612"/>
          </a:xfrm>
          <a:custGeom>
            <a:avLst/>
            <a:gdLst/>
            <a:ahLst/>
            <a:cxnLst/>
            <a:rect l="l" t="t" r="r" b="b"/>
            <a:pathLst>
              <a:path w="4894762" h="4896466" extrusionOk="0">
                <a:moveTo>
                  <a:pt x="4659977" y="3491024"/>
                </a:moveTo>
                <a:lnTo>
                  <a:pt x="4600155" y="3615207"/>
                </a:lnTo>
                <a:cubicBezTo>
                  <a:pt x="4298641" y="4170244"/>
                  <a:pt x="3788731" y="4595645"/>
                  <a:pt x="3175440" y="4786399"/>
                </a:cubicBezTo>
                <a:lnTo>
                  <a:pt x="3126507" y="4798981"/>
                </a:lnTo>
                <a:close/>
                <a:moveTo>
                  <a:pt x="4884212" y="2674618"/>
                </a:moveTo>
                <a:lnTo>
                  <a:pt x="4883003" y="2698551"/>
                </a:lnTo>
                <a:cubicBezTo>
                  <a:pt x="4874645" y="2780853"/>
                  <a:pt x="4862210" y="2861951"/>
                  <a:pt x="4845904" y="2941638"/>
                </a:cubicBezTo>
                <a:lnTo>
                  <a:pt x="4794531" y="3141433"/>
                </a:lnTo>
                <a:lnTo>
                  <a:pt x="2763488" y="4873790"/>
                </a:lnTo>
                <a:lnTo>
                  <a:pt x="2697728" y="4883826"/>
                </a:lnTo>
                <a:cubicBezTo>
                  <a:pt x="2615425" y="4892185"/>
                  <a:pt x="2531918" y="4896466"/>
                  <a:pt x="2447410" y="4896466"/>
                </a:cubicBezTo>
                <a:lnTo>
                  <a:pt x="2288679" y="4888451"/>
                </a:lnTo>
                <a:close/>
                <a:moveTo>
                  <a:pt x="4863096" y="2067481"/>
                </a:moveTo>
                <a:lnTo>
                  <a:pt x="4883003" y="2197916"/>
                </a:lnTo>
                <a:lnTo>
                  <a:pt x="4894762" y="2430794"/>
                </a:lnTo>
                <a:lnTo>
                  <a:pt x="2045850" y="4860744"/>
                </a:lnTo>
                <a:lnTo>
                  <a:pt x="1954006" y="4846727"/>
                </a:lnTo>
                <a:cubicBezTo>
                  <a:pt x="1874319" y="4830421"/>
                  <a:pt x="1796042" y="4810243"/>
                  <a:pt x="1719381" y="4786399"/>
                </a:cubicBezTo>
                <a:lnTo>
                  <a:pt x="1688601" y="4775133"/>
                </a:lnTo>
                <a:close/>
                <a:moveTo>
                  <a:pt x="4726513" y="1558831"/>
                </a:moveTo>
                <a:lnTo>
                  <a:pt x="4785575" y="1720203"/>
                </a:lnTo>
                <a:lnTo>
                  <a:pt x="4823233" y="1866658"/>
                </a:lnTo>
                <a:lnTo>
                  <a:pt x="1495956" y="4704624"/>
                </a:lnTo>
                <a:lnTo>
                  <a:pt x="1494447" y="4704072"/>
                </a:lnTo>
                <a:cubicBezTo>
                  <a:pt x="1421222" y="4673100"/>
                  <a:pt x="1349817" y="4638667"/>
                  <a:pt x="1280437" y="4600978"/>
                </a:cubicBezTo>
                <a:lnTo>
                  <a:pt x="1210012" y="4558194"/>
                </a:lnTo>
                <a:close/>
                <a:moveTo>
                  <a:pt x="4504196" y="1123307"/>
                </a:moveTo>
                <a:lnTo>
                  <a:pt x="4600155" y="1281260"/>
                </a:lnTo>
                <a:lnTo>
                  <a:pt x="4651549" y="1387948"/>
                </a:lnTo>
                <a:lnTo>
                  <a:pt x="1051796" y="4458318"/>
                </a:lnTo>
                <a:lnTo>
                  <a:pt x="890107" y="4337409"/>
                </a:lnTo>
                <a:lnTo>
                  <a:pt x="815466" y="4269570"/>
                </a:lnTo>
                <a:close/>
                <a:moveTo>
                  <a:pt x="4208691" y="750209"/>
                </a:moveTo>
                <a:lnTo>
                  <a:pt x="4336586" y="890930"/>
                </a:lnTo>
                <a:lnTo>
                  <a:pt x="4400742" y="976724"/>
                </a:lnTo>
                <a:lnTo>
                  <a:pt x="685518" y="4145584"/>
                </a:lnTo>
                <a:lnTo>
                  <a:pt x="558235" y="4005537"/>
                </a:lnTo>
                <a:lnTo>
                  <a:pt x="493533" y="3919013"/>
                </a:lnTo>
                <a:close/>
                <a:moveTo>
                  <a:pt x="3842277" y="437590"/>
                </a:moveTo>
                <a:lnTo>
                  <a:pt x="4004714" y="559058"/>
                </a:lnTo>
                <a:lnTo>
                  <a:pt x="4078676" y="626279"/>
                </a:lnTo>
                <a:lnTo>
                  <a:pt x="390146" y="3772372"/>
                </a:lnTo>
                <a:lnTo>
                  <a:pt x="294666" y="3615207"/>
                </a:lnTo>
                <a:lnTo>
                  <a:pt x="242863" y="3507671"/>
                </a:lnTo>
                <a:close/>
                <a:moveTo>
                  <a:pt x="3397884" y="191483"/>
                </a:moveTo>
                <a:lnTo>
                  <a:pt x="3400373" y="192394"/>
                </a:lnTo>
                <a:cubicBezTo>
                  <a:pt x="3473599" y="223366"/>
                  <a:pt x="3545004" y="257799"/>
                  <a:pt x="3614384" y="295489"/>
                </a:cubicBezTo>
                <a:lnTo>
                  <a:pt x="3683990" y="337775"/>
                </a:lnTo>
                <a:lnTo>
                  <a:pt x="167974" y="3336723"/>
                </a:lnTo>
                <a:lnTo>
                  <a:pt x="109245" y="3176263"/>
                </a:lnTo>
                <a:lnTo>
                  <a:pt x="71336" y="3028828"/>
                </a:lnTo>
                <a:close/>
                <a:moveTo>
                  <a:pt x="1766305" y="98002"/>
                </a:moveTo>
                <a:lnTo>
                  <a:pt x="235822" y="1403412"/>
                </a:lnTo>
                <a:lnTo>
                  <a:pt x="294666" y="1281260"/>
                </a:lnTo>
                <a:cubicBezTo>
                  <a:pt x="596180" y="726223"/>
                  <a:pt x="1106089" y="300821"/>
                  <a:pt x="1719381" y="110068"/>
                </a:cubicBezTo>
                <a:close/>
                <a:moveTo>
                  <a:pt x="2847780" y="35541"/>
                </a:moveTo>
                <a:lnTo>
                  <a:pt x="2940815" y="49740"/>
                </a:lnTo>
                <a:cubicBezTo>
                  <a:pt x="3020502" y="66046"/>
                  <a:pt x="3098778" y="86224"/>
                  <a:pt x="3175440" y="110068"/>
                </a:cubicBezTo>
                <a:lnTo>
                  <a:pt x="3205239" y="120974"/>
                </a:lnTo>
                <a:lnTo>
                  <a:pt x="31562" y="2827927"/>
                </a:lnTo>
                <a:lnTo>
                  <a:pt x="11817" y="2698551"/>
                </a:lnTo>
                <a:lnTo>
                  <a:pt x="0" y="2464525"/>
                </a:lnTo>
                <a:close/>
                <a:moveTo>
                  <a:pt x="2447410" y="0"/>
                </a:moveTo>
                <a:lnTo>
                  <a:pt x="2604819" y="7949"/>
                </a:lnTo>
                <a:lnTo>
                  <a:pt x="10672" y="2220599"/>
                </a:lnTo>
                <a:lnTo>
                  <a:pt x="11817" y="2197916"/>
                </a:lnTo>
                <a:cubicBezTo>
                  <a:pt x="20176" y="2115613"/>
                  <a:pt x="32610" y="2034516"/>
                  <a:pt x="48917" y="1954829"/>
                </a:cubicBezTo>
                <a:lnTo>
                  <a:pt x="100684" y="1753500"/>
                </a:lnTo>
                <a:lnTo>
                  <a:pt x="2129624" y="22937"/>
                </a:lnTo>
                <a:lnTo>
                  <a:pt x="2197093" y="12640"/>
                </a:lnTo>
                <a:cubicBezTo>
                  <a:pt x="2279395" y="4282"/>
                  <a:pt x="2362903" y="0"/>
                  <a:pt x="2447410" y="0"/>
                </a:cubicBezTo>
                <a:close/>
              </a:path>
            </a:pathLst>
          </a:custGeom>
          <a:solidFill>
            <a:schemeClr val="accent2">
              <a:alpha val="2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0" name="Google Shape;260;p59"/>
          <p:cNvSpPr txBox="1"/>
          <p:nvPr/>
        </p:nvSpPr>
        <p:spPr>
          <a:xfrm>
            <a:off x="4151712" y="1597744"/>
            <a:ext cx="420056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lt1"/>
                </a:solidFill>
                <a:latin typeface="Quattrocento Sans"/>
                <a:ea typeface="Quattrocento Sans"/>
                <a:cs typeface="Quattrocento Sans"/>
                <a:sym typeface="Quattrocento Sans"/>
              </a:rPr>
              <a:t>Team </a:t>
            </a:r>
            <a:r>
              <a:rPr lang="en-US" sz="2800" dirty="0" err="1">
                <a:solidFill>
                  <a:schemeClr val="lt1"/>
                </a:solidFill>
                <a:latin typeface="Quattrocento Sans"/>
                <a:ea typeface="Quattrocento Sans"/>
                <a:cs typeface="Quattrocento Sans"/>
                <a:sym typeface="Quattrocento Sans"/>
              </a:rPr>
              <a:t>Infersome</a:t>
            </a:r>
            <a:endParaRPr sz="2800" dirty="0">
              <a:solidFill>
                <a:schemeClr val="lt1"/>
              </a:solidFill>
              <a:latin typeface="Quattrocento Sans"/>
              <a:ea typeface="Quattrocento Sans"/>
              <a:cs typeface="Quattrocento Sans"/>
              <a:sym typeface="Quattrocento Sans"/>
            </a:endParaRPr>
          </a:p>
        </p:txBody>
      </p:sp>
      <p:sp>
        <p:nvSpPr>
          <p:cNvPr id="261" name="Google Shape;261;p59"/>
          <p:cNvSpPr/>
          <p:nvPr/>
        </p:nvSpPr>
        <p:spPr>
          <a:xfrm>
            <a:off x="972108" y="1965621"/>
            <a:ext cx="10150449" cy="175432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800" b="1" i="1" cap="none">
                <a:solidFill>
                  <a:srgbClr val="604A7B"/>
                </a:solidFill>
                <a:latin typeface="Roboto"/>
                <a:ea typeface="Roboto"/>
                <a:cs typeface="Roboto"/>
                <a:sym typeface="Roboto"/>
              </a:rPr>
              <a:t>EXPERIENCE</a:t>
            </a:r>
            <a:endParaRPr/>
          </a:p>
        </p:txBody>
      </p:sp>
      <p:sp>
        <p:nvSpPr>
          <p:cNvPr id="262" name="Google Shape;262;p59"/>
          <p:cNvSpPr/>
          <p:nvPr/>
        </p:nvSpPr>
        <p:spPr>
          <a:xfrm rot="-900000">
            <a:off x="10005991" y="2482526"/>
            <a:ext cx="598030" cy="170570"/>
          </a:xfrm>
          <a:custGeom>
            <a:avLst/>
            <a:gdLst/>
            <a:ahLst/>
            <a:cxnLst/>
            <a:rect l="l" t="t" r="r" b="b"/>
            <a:pathLst>
              <a:path w="5616256" h="1601868" extrusionOk="0">
                <a:moveTo>
                  <a:pt x="883566" y="0"/>
                </a:moveTo>
                <a:lnTo>
                  <a:pt x="1525017" y="642359"/>
                </a:lnTo>
                <a:lnTo>
                  <a:pt x="2166084" y="163"/>
                </a:lnTo>
                <a:lnTo>
                  <a:pt x="2808826" y="643267"/>
                </a:lnTo>
                <a:lnTo>
                  <a:pt x="3452949" y="252"/>
                </a:lnTo>
                <a:lnTo>
                  <a:pt x="4094672" y="643630"/>
                </a:lnTo>
                <a:lnTo>
                  <a:pt x="4735739" y="1434"/>
                </a:lnTo>
                <a:lnTo>
                  <a:pt x="5616256" y="884254"/>
                </a:lnTo>
                <a:lnTo>
                  <a:pt x="5138661" y="1362587"/>
                </a:lnTo>
                <a:lnTo>
                  <a:pt x="4736003" y="959672"/>
                </a:lnTo>
                <a:lnTo>
                  <a:pt x="4094936" y="1601868"/>
                </a:lnTo>
                <a:lnTo>
                  <a:pt x="3452194" y="958763"/>
                </a:lnTo>
                <a:lnTo>
                  <a:pt x="2811127" y="1600960"/>
                </a:lnTo>
                <a:lnTo>
                  <a:pt x="2166348" y="958401"/>
                </a:lnTo>
                <a:lnTo>
                  <a:pt x="1525281" y="1600597"/>
                </a:lnTo>
                <a:lnTo>
                  <a:pt x="883557" y="957220"/>
                </a:lnTo>
                <a:lnTo>
                  <a:pt x="478878" y="1361441"/>
                </a:lnTo>
                <a:lnTo>
                  <a:pt x="0" y="881809"/>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3" name="Google Shape;263;p59"/>
          <p:cNvSpPr txBox="1"/>
          <p:nvPr/>
        </p:nvSpPr>
        <p:spPr>
          <a:xfrm>
            <a:off x="2083748" y="4095891"/>
            <a:ext cx="8178094"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200" b="1">
                <a:solidFill>
                  <a:srgbClr val="132A52"/>
                </a:solidFill>
                <a:latin typeface="Roboto"/>
                <a:ea typeface="Roboto"/>
                <a:cs typeface="Roboto"/>
                <a:sym typeface="Roboto"/>
              </a:rPr>
              <a:t>DELHI TECHNOLOGICAL UNIVERSITY</a:t>
            </a:r>
            <a:endParaRPr/>
          </a:p>
        </p:txBody>
      </p:sp>
      <p:sp>
        <p:nvSpPr>
          <p:cNvPr id="264" name="Google Shape;264;p59"/>
          <p:cNvSpPr txBox="1"/>
          <p:nvPr/>
        </p:nvSpPr>
        <p:spPr>
          <a:xfrm>
            <a:off x="4081493" y="5595173"/>
            <a:ext cx="42006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Team Members:</a:t>
            </a:r>
            <a:endParaRPr/>
          </a:p>
        </p:txBody>
      </p:sp>
      <p:sp>
        <p:nvSpPr>
          <p:cNvPr id="265" name="Google Shape;265;p59"/>
          <p:cNvSpPr txBox="1"/>
          <p:nvPr/>
        </p:nvSpPr>
        <p:spPr>
          <a:xfrm>
            <a:off x="3657601" y="5964505"/>
            <a:ext cx="4808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Anukriti Kumar – anu1999kriti@gmail.com</a:t>
            </a:r>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Ankit Priyarup – ankitpriyarup@gmail.com</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500"/>
                                        <p:tgtEl>
                                          <p:spTgt spid="256"/>
                                        </p:tgtEl>
                                      </p:cBhvr>
                                    </p:animEffect>
                                  </p:childTnLst>
                                </p:cTn>
                              </p:par>
                              <p:par>
                                <p:cTn id="8" presetID="10" presetClass="entr" presetSubtype="0" fill="hold" nodeType="withEffect">
                                  <p:stCondLst>
                                    <p:cond delay="100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3"/>
                                        </p:tgtEl>
                                        <p:attrNameLst>
                                          <p:attrName>style.visibility</p:attrName>
                                        </p:attrNameLst>
                                      </p:cBhvr>
                                      <p:to>
                                        <p:strVal val="visible"/>
                                      </p:to>
                                    </p:set>
                                    <p:animEffect transition="in" filter="fade">
                                      <p:cBhvr>
                                        <p:cTn id="14" dur="500"/>
                                        <p:tgtEl>
                                          <p:spTgt spid="253"/>
                                        </p:tgtEl>
                                      </p:cBhvr>
                                    </p:animEffect>
                                  </p:childTnLst>
                                </p:cTn>
                              </p:par>
                              <p:par>
                                <p:cTn id="15" presetID="10" presetClass="entr" presetSubtype="0" fill="hold" nodeType="withEffect">
                                  <p:stCondLst>
                                    <p:cond delay="0"/>
                                  </p:stCondLst>
                                  <p:childTnLst>
                                    <p:set>
                                      <p:cBhvr>
                                        <p:cTn id="16" dur="1" fill="hold">
                                          <p:stCondLst>
                                            <p:cond delay="0"/>
                                          </p:stCondLst>
                                        </p:cTn>
                                        <p:tgtEl>
                                          <p:spTgt spid="261"/>
                                        </p:tgtEl>
                                        <p:attrNameLst>
                                          <p:attrName>style.visibility</p:attrName>
                                        </p:attrNameLst>
                                      </p:cBhvr>
                                      <p:to>
                                        <p:strVal val="visible"/>
                                      </p:to>
                                    </p:set>
                                    <p:animEffect transition="in" filter="fade">
                                      <p:cBhvr>
                                        <p:cTn id="17" dur="500"/>
                                        <p:tgtEl>
                                          <p:spTgt spid="261"/>
                                        </p:tgtEl>
                                      </p:cBhvr>
                                    </p:animEffect>
                                  </p:childTnLst>
                                </p:cTn>
                              </p:par>
                              <p:par>
                                <p:cTn id="18" presetID="2" presetClass="entr" presetSubtype="4" fill="hold" nodeType="withEffect">
                                  <p:stCondLst>
                                    <p:cond delay="500"/>
                                  </p:stCondLst>
                                  <p:childTnLst>
                                    <p:set>
                                      <p:cBhvr>
                                        <p:cTn id="19" dur="1" fill="hold">
                                          <p:stCondLst>
                                            <p:cond delay="0"/>
                                          </p:stCondLst>
                                        </p:cTn>
                                        <p:tgtEl>
                                          <p:spTgt spid="259"/>
                                        </p:tgtEl>
                                        <p:attrNameLst>
                                          <p:attrName>style.visibility</p:attrName>
                                        </p:attrNameLst>
                                      </p:cBhvr>
                                      <p:to>
                                        <p:strVal val="visible"/>
                                      </p:to>
                                    </p:set>
                                    <p:anim calcmode="lin" valueType="num">
                                      <p:cBhvr additive="base">
                                        <p:cTn id="20" dur="1000"/>
                                        <p:tgtEl>
                                          <p:spTgt spid="259"/>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262"/>
                                        </p:tgtEl>
                                        <p:attrNameLst>
                                          <p:attrName>style.visibility</p:attrName>
                                        </p:attrNameLst>
                                      </p:cBhvr>
                                      <p:to>
                                        <p:strVal val="visible"/>
                                      </p:to>
                                    </p:set>
                                    <p:anim calcmode="lin" valueType="num">
                                      <p:cBhvr additive="base">
                                        <p:cTn id="23" dur="1250"/>
                                        <p:tgtEl>
                                          <p:spTgt spid="262"/>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750"/>
                                  </p:stCondLst>
                                  <p:childTnLst>
                                    <p:set>
                                      <p:cBhvr>
                                        <p:cTn id="25" dur="1" fill="hold">
                                          <p:stCondLst>
                                            <p:cond delay="0"/>
                                          </p:stCondLst>
                                        </p:cTn>
                                        <p:tgtEl>
                                          <p:spTgt spid="255"/>
                                        </p:tgtEl>
                                        <p:attrNameLst>
                                          <p:attrName>style.visibility</p:attrName>
                                        </p:attrNameLst>
                                      </p:cBhvr>
                                      <p:to>
                                        <p:strVal val="visible"/>
                                      </p:to>
                                    </p:set>
                                    <p:anim calcmode="lin" valueType="num">
                                      <p:cBhvr additive="base">
                                        <p:cTn id="26" dur="1000"/>
                                        <p:tgtEl>
                                          <p:spTgt spid="255"/>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750"/>
                                  </p:stCondLst>
                                  <p:childTnLst>
                                    <p:set>
                                      <p:cBhvr>
                                        <p:cTn id="28" dur="1" fill="hold">
                                          <p:stCondLst>
                                            <p:cond delay="0"/>
                                          </p:stCondLst>
                                        </p:cTn>
                                        <p:tgtEl>
                                          <p:spTgt spid="254"/>
                                        </p:tgtEl>
                                        <p:attrNameLst>
                                          <p:attrName>style.visibility</p:attrName>
                                        </p:attrNameLst>
                                      </p:cBhvr>
                                      <p:to>
                                        <p:strVal val="visible"/>
                                      </p:to>
                                    </p:set>
                                    <p:anim calcmode="lin" valueType="num">
                                      <p:cBhvr additive="base">
                                        <p:cTn id="29" dur="1250"/>
                                        <p:tgtEl>
                                          <p:spTgt spid="254"/>
                                        </p:tgtEl>
                                        <p:attrNameLst>
                                          <p:attrName>ppt_y</p:attrName>
                                        </p:attrNameLst>
                                      </p:cBhvr>
                                      <p:tavLst>
                                        <p:tav tm="0">
                                          <p:val>
                                            <p:strVal val="#ppt_y+1"/>
                                          </p:val>
                                        </p:tav>
                                        <p:tav tm="100000">
                                          <p:val>
                                            <p:strVal val="#ppt_y"/>
                                          </p:val>
                                        </p:tav>
                                      </p:tavLst>
                                    </p:anim>
                                  </p:childTnLst>
                                </p:cTn>
                              </p:par>
                              <p:par>
                                <p:cTn id="30" presetID="2" presetClass="entr" presetSubtype="8" fill="hold" nodeType="withEffect">
                                  <p:stCondLst>
                                    <p:cond delay="250"/>
                                  </p:stCondLst>
                                  <p:childTnLst>
                                    <p:set>
                                      <p:cBhvr>
                                        <p:cTn id="31" dur="1" fill="hold">
                                          <p:stCondLst>
                                            <p:cond delay="0"/>
                                          </p:stCondLst>
                                        </p:cTn>
                                        <p:tgtEl>
                                          <p:spTgt spid="263"/>
                                        </p:tgtEl>
                                        <p:attrNameLst>
                                          <p:attrName>style.visibility</p:attrName>
                                        </p:attrNameLst>
                                      </p:cBhvr>
                                      <p:to>
                                        <p:strVal val="visible"/>
                                      </p:to>
                                    </p:set>
                                    <p:anim calcmode="lin" valueType="num">
                                      <p:cBhvr additive="base">
                                        <p:cTn id="32" dur="750"/>
                                        <p:tgtEl>
                                          <p:spTgt spid="263"/>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1000"/>
                                  </p:stCondLst>
                                  <p:childTnLst>
                                    <p:set>
                                      <p:cBhvr>
                                        <p:cTn id="34" dur="1" fill="hold">
                                          <p:stCondLst>
                                            <p:cond delay="0"/>
                                          </p:stCondLst>
                                        </p:cTn>
                                        <p:tgtEl>
                                          <p:spTgt spid="264"/>
                                        </p:tgtEl>
                                        <p:attrNameLst>
                                          <p:attrName>style.visibility</p:attrName>
                                        </p:attrNameLst>
                                      </p:cBhvr>
                                      <p:to>
                                        <p:strVal val="visible"/>
                                      </p:to>
                                    </p:set>
                                    <p:animEffect transition="in" filter="fade">
                                      <p:cBhvr>
                                        <p:cTn id="35" dur="500"/>
                                        <p:tgtEl>
                                          <p:spTgt spid="264"/>
                                        </p:tgtEl>
                                      </p:cBhvr>
                                    </p:animEffect>
                                  </p:childTnLst>
                                </p:cTn>
                              </p:par>
                              <p:par>
                                <p:cTn id="36" presetID="10" presetClass="entr" presetSubtype="0" fill="hold" nodeType="withEffect">
                                  <p:stCondLst>
                                    <p:cond delay="100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0" name="Google Shape;270;p60"/>
          <p:cNvGrpSpPr/>
          <p:nvPr/>
        </p:nvGrpSpPr>
        <p:grpSpPr>
          <a:xfrm>
            <a:off x="5481438" y="3148860"/>
            <a:ext cx="1244154" cy="1576644"/>
            <a:chOff x="5219700" y="2276475"/>
            <a:chExt cx="2025650" cy="2566988"/>
          </a:xfrm>
        </p:grpSpPr>
        <p:sp>
          <p:nvSpPr>
            <p:cNvPr id="271" name="Google Shape;271;p60"/>
            <p:cNvSpPr/>
            <p:nvPr/>
          </p:nvSpPr>
          <p:spPr>
            <a:xfrm>
              <a:off x="6751638" y="3236913"/>
              <a:ext cx="112713" cy="185738"/>
            </a:xfrm>
            <a:custGeom>
              <a:avLst/>
              <a:gdLst/>
              <a:ahLst/>
              <a:cxnLst/>
              <a:rect l="l" t="t" r="r" b="b"/>
              <a:pathLst>
                <a:path w="38" h="63" extrusionOk="0">
                  <a:moveTo>
                    <a:pt x="38" y="63"/>
                  </a:moveTo>
                  <a:cubicBezTo>
                    <a:pt x="29" y="63"/>
                    <a:pt x="29" y="63"/>
                    <a:pt x="29" y="63"/>
                  </a:cubicBezTo>
                  <a:cubicBezTo>
                    <a:pt x="29" y="38"/>
                    <a:pt x="0" y="7"/>
                    <a:pt x="0" y="6"/>
                  </a:cubicBezTo>
                  <a:cubicBezTo>
                    <a:pt x="7" y="0"/>
                    <a:pt x="7" y="0"/>
                    <a:pt x="7" y="0"/>
                  </a:cubicBezTo>
                  <a:cubicBezTo>
                    <a:pt x="8" y="2"/>
                    <a:pt x="38" y="35"/>
                    <a:pt x="38" y="63"/>
                  </a:cubicBez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2" name="Google Shape;272;p60"/>
            <p:cNvSpPr/>
            <p:nvPr/>
          </p:nvSpPr>
          <p:spPr>
            <a:xfrm>
              <a:off x="5543550" y="3071813"/>
              <a:ext cx="106363" cy="47625"/>
            </a:xfrm>
            <a:custGeom>
              <a:avLst/>
              <a:gdLst/>
              <a:ahLst/>
              <a:cxnLst/>
              <a:rect l="l" t="t" r="r" b="b"/>
              <a:pathLst>
                <a:path w="36" h="16" extrusionOk="0">
                  <a:moveTo>
                    <a:pt x="31" y="0"/>
                  </a:moveTo>
                  <a:cubicBezTo>
                    <a:pt x="0" y="12"/>
                    <a:pt x="0" y="12"/>
                    <a:pt x="0" y="12"/>
                  </a:cubicBezTo>
                  <a:cubicBezTo>
                    <a:pt x="0" y="12"/>
                    <a:pt x="3" y="16"/>
                    <a:pt x="11" y="13"/>
                  </a:cubicBezTo>
                  <a:cubicBezTo>
                    <a:pt x="36" y="7"/>
                    <a:pt x="36" y="7"/>
                    <a:pt x="36" y="7"/>
                  </a:cubicBezTo>
                  <a:lnTo>
                    <a:pt x="31" y="0"/>
                  </a:lnTo>
                  <a:close/>
                </a:path>
              </a:pathLst>
            </a:custGeom>
            <a:solidFill>
              <a:srgbClr val="EAAD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3" name="Google Shape;273;p60"/>
            <p:cNvSpPr/>
            <p:nvPr/>
          </p:nvSpPr>
          <p:spPr>
            <a:xfrm>
              <a:off x="5715000" y="3422650"/>
              <a:ext cx="112713" cy="123825"/>
            </a:xfrm>
            <a:custGeom>
              <a:avLst/>
              <a:gdLst/>
              <a:ahLst/>
              <a:cxnLst/>
              <a:rect l="l" t="t" r="r" b="b"/>
              <a:pathLst>
                <a:path w="38" h="42" extrusionOk="0">
                  <a:moveTo>
                    <a:pt x="7" y="42"/>
                  </a:moveTo>
                  <a:cubicBezTo>
                    <a:pt x="0" y="36"/>
                    <a:pt x="0" y="36"/>
                    <a:pt x="0" y="36"/>
                  </a:cubicBezTo>
                  <a:cubicBezTo>
                    <a:pt x="18" y="18"/>
                    <a:pt x="31" y="1"/>
                    <a:pt x="31" y="0"/>
                  </a:cubicBezTo>
                  <a:cubicBezTo>
                    <a:pt x="38" y="6"/>
                    <a:pt x="38" y="6"/>
                    <a:pt x="38" y="6"/>
                  </a:cubicBezTo>
                  <a:cubicBezTo>
                    <a:pt x="38" y="7"/>
                    <a:pt x="25" y="23"/>
                    <a:pt x="7" y="42"/>
                  </a:cubicBezTo>
                  <a:close/>
                </a:path>
              </a:pathLst>
            </a:custGeom>
            <a:solidFill>
              <a:srgbClr val="2B2D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4" name="Google Shape;274;p60"/>
            <p:cNvSpPr/>
            <p:nvPr/>
          </p:nvSpPr>
          <p:spPr>
            <a:xfrm>
              <a:off x="5219700" y="3394075"/>
              <a:ext cx="590550" cy="687388"/>
            </a:xfrm>
            <a:custGeom>
              <a:avLst/>
              <a:gdLst/>
              <a:ahLst/>
              <a:cxnLst/>
              <a:rect l="l" t="t" r="r" b="b"/>
              <a:pathLst>
                <a:path w="200" h="233" extrusionOk="0">
                  <a:moveTo>
                    <a:pt x="200" y="86"/>
                  </a:moveTo>
                  <a:cubicBezTo>
                    <a:pt x="88" y="233"/>
                    <a:pt x="88" y="233"/>
                    <a:pt x="88" y="233"/>
                  </a:cubicBezTo>
                  <a:cubicBezTo>
                    <a:pt x="0" y="127"/>
                    <a:pt x="0" y="127"/>
                    <a:pt x="0" y="127"/>
                  </a:cubicBezTo>
                  <a:cubicBezTo>
                    <a:pt x="0" y="127"/>
                    <a:pt x="119" y="2"/>
                    <a:pt x="121" y="0"/>
                  </a:cubicBezTo>
                  <a:lnTo>
                    <a:pt x="200" y="8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5" name="Google Shape;275;p60"/>
            <p:cNvSpPr/>
            <p:nvPr/>
          </p:nvSpPr>
          <p:spPr>
            <a:xfrm>
              <a:off x="5576888" y="3394075"/>
              <a:ext cx="255588" cy="257175"/>
            </a:xfrm>
            <a:custGeom>
              <a:avLst/>
              <a:gdLst/>
              <a:ahLst/>
              <a:cxnLst/>
              <a:rect l="l" t="t" r="r" b="b"/>
              <a:pathLst>
                <a:path w="161" h="162" extrusionOk="0">
                  <a:moveTo>
                    <a:pt x="147" y="160"/>
                  </a:moveTo>
                  <a:lnTo>
                    <a:pt x="161" y="162"/>
                  </a:lnTo>
                  <a:lnTo>
                    <a:pt x="0" y="0"/>
                  </a:lnTo>
                  <a:lnTo>
                    <a:pt x="147" y="160"/>
                  </a:lnTo>
                  <a:close/>
                </a:path>
              </a:pathLst>
            </a:custGeom>
            <a:solidFill>
              <a:srgbClr val="F70A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6" name="Google Shape;276;p60"/>
            <p:cNvSpPr/>
            <p:nvPr/>
          </p:nvSpPr>
          <p:spPr>
            <a:xfrm>
              <a:off x="5478463" y="3648075"/>
              <a:ext cx="342900" cy="447675"/>
            </a:xfrm>
            <a:custGeom>
              <a:avLst/>
              <a:gdLst/>
              <a:ahLst/>
              <a:cxnLst/>
              <a:rect l="l" t="t" r="r" b="b"/>
              <a:pathLst>
                <a:path w="216" h="282" extrusionOk="0">
                  <a:moveTo>
                    <a:pt x="0" y="273"/>
                  </a:moveTo>
                  <a:lnTo>
                    <a:pt x="73" y="282"/>
                  </a:lnTo>
                  <a:lnTo>
                    <a:pt x="216" y="0"/>
                  </a:lnTo>
                  <a:lnTo>
                    <a:pt x="209" y="0"/>
                  </a:lnTo>
                  <a:lnTo>
                    <a:pt x="0" y="273"/>
                  </a:lnTo>
                  <a:close/>
                </a:path>
              </a:pathLst>
            </a:custGeom>
            <a:solidFill>
              <a:srgbClr val="DD16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7" name="Google Shape;277;p60"/>
            <p:cNvSpPr/>
            <p:nvPr/>
          </p:nvSpPr>
          <p:spPr>
            <a:xfrm>
              <a:off x="5649913" y="2944813"/>
              <a:ext cx="292100" cy="542925"/>
            </a:xfrm>
            <a:custGeom>
              <a:avLst/>
              <a:gdLst/>
              <a:ahLst/>
              <a:cxnLst/>
              <a:rect l="l" t="t" r="r" b="b"/>
              <a:pathLst>
                <a:path w="99" h="184" extrusionOk="0">
                  <a:moveTo>
                    <a:pt x="99" y="59"/>
                  </a:moveTo>
                  <a:cubicBezTo>
                    <a:pt x="99" y="59"/>
                    <a:pt x="89" y="130"/>
                    <a:pt x="84" y="158"/>
                  </a:cubicBezTo>
                  <a:cubicBezTo>
                    <a:pt x="83" y="166"/>
                    <a:pt x="82" y="176"/>
                    <a:pt x="74" y="179"/>
                  </a:cubicBezTo>
                  <a:cubicBezTo>
                    <a:pt x="64" y="184"/>
                    <a:pt x="44" y="172"/>
                    <a:pt x="25" y="116"/>
                  </a:cubicBezTo>
                  <a:cubicBezTo>
                    <a:pt x="20" y="100"/>
                    <a:pt x="10" y="65"/>
                    <a:pt x="7" y="55"/>
                  </a:cubicBezTo>
                  <a:cubicBezTo>
                    <a:pt x="5" y="50"/>
                    <a:pt x="0" y="36"/>
                    <a:pt x="0" y="36"/>
                  </a:cubicBezTo>
                  <a:cubicBezTo>
                    <a:pt x="43" y="38"/>
                    <a:pt x="62" y="132"/>
                    <a:pt x="62" y="132"/>
                  </a:cubicBezTo>
                  <a:cubicBezTo>
                    <a:pt x="60" y="48"/>
                    <a:pt x="81" y="0"/>
                    <a:pt x="81" y="0"/>
                  </a:cubicBezTo>
                  <a:lnTo>
                    <a:pt x="99" y="59"/>
                  </a:ln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8" name="Google Shape;278;p60"/>
            <p:cNvSpPr/>
            <p:nvPr/>
          </p:nvSpPr>
          <p:spPr>
            <a:xfrm>
              <a:off x="5745163" y="2573338"/>
              <a:ext cx="550863" cy="460375"/>
            </a:xfrm>
            <a:custGeom>
              <a:avLst/>
              <a:gdLst/>
              <a:ahLst/>
              <a:cxnLst/>
              <a:rect l="l" t="t" r="r" b="b"/>
              <a:pathLst>
                <a:path w="187" h="156" extrusionOk="0">
                  <a:moveTo>
                    <a:pt x="178" y="79"/>
                  </a:moveTo>
                  <a:cubicBezTo>
                    <a:pt x="167" y="156"/>
                    <a:pt x="25" y="137"/>
                    <a:pt x="0" y="84"/>
                  </a:cubicBezTo>
                  <a:cubicBezTo>
                    <a:pt x="40" y="64"/>
                    <a:pt x="57" y="0"/>
                    <a:pt x="57" y="0"/>
                  </a:cubicBezTo>
                  <a:cubicBezTo>
                    <a:pt x="172" y="0"/>
                    <a:pt x="172" y="0"/>
                    <a:pt x="172" y="0"/>
                  </a:cubicBezTo>
                  <a:cubicBezTo>
                    <a:pt x="172" y="0"/>
                    <a:pt x="187" y="16"/>
                    <a:pt x="178" y="79"/>
                  </a:cubicBezTo>
                  <a:close/>
                </a:path>
              </a:pathLst>
            </a:custGeom>
            <a:solidFill>
              <a:srgbClr val="AD64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9" name="Google Shape;279;p60"/>
            <p:cNvSpPr/>
            <p:nvPr/>
          </p:nvSpPr>
          <p:spPr>
            <a:xfrm>
              <a:off x="5980113" y="3408363"/>
              <a:ext cx="301625" cy="79375"/>
            </a:xfrm>
            <a:prstGeom prst="rect">
              <a:avLst/>
            </a:prstGeom>
            <a:solidFill>
              <a:srgbClr val="2B2D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0" name="Google Shape;280;p60"/>
            <p:cNvSpPr/>
            <p:nvPr/>
          </p:nvSpPr>
          <p:spPr>
            <a:xfrm>
              <a:off x="6003925" y="2873375"/>
              <a:ext cx="246063" cy="122238"/>
            </a:xfrm>
            <a:custGeom>
              <a:avLst/>
              <a:gdLst/>
              <a:ahLst/>
              <a:cxnLst/>
              <a:rect l="l" t="t" r="r" b="b"/>
              <a:pathLst>
                <a:path w="83" h="41" extrusionOk="0">
                  <a:moveTo>
                    <a:pt x="29" y="41"/>
                  </a:moveTo>
                  <a:cubicBezTo>
                    <a:pt x="57" y="41"/>
                    <a:pt x="78" y="11"/>
                    <a:pt x="83" y="0"/>
                  </a:cubicBezTo>
                  <a:cubicBezTo>
                    <a:pt x="82" y="0"/>
                    <a:pt x="82" y="0"/>
                    <a:pt x="82" y="0"/>
                  </a:cubicBezTo>
                  <a:cubicBezTo>
                    <a:pt x="4" y="0"/>
                    <a:pt x="4" y="0"/>
                    <a:pt x="4" y="0"/>
                  </a:cubicBezTo>
                  <a:cubicBezTo>
                    <a:pt x="4" y="0"/>
                    <a:pt x="4" y="0"/>
                    <a:pt x="4" y="0"/>
                  </a:cubicBezTo>
                  <a:cubicBezTo>
                    <a:pt x="0" y="8"/>
                    <a:pt x="10" y="41"/>
                    <a:pt x="29" y="41"/>
                  </a:cubicBezTo>
                  <a:close/>
                </a:path>
              </a:pathLst>
            </a:custGeom>
            <a:solidFill>
              <a:srgbClr val="2B2D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1" name="Google Shape;281;p60"/>
            <p:cNvSpPr/>
            <p:nvPr/>
          </p:nvSpPr>
          <p:spPr>
            <a:xfrm>
              <a:off x="6048375" y="2746375"/>
              <a:ext cx="160338" cy="206375"/>
            </a:xfrm>
            <a:custGeom>
              <a:avLst/>
              <a:gdLst/>
              <a:ahLst/>
              <a:cxnLst/>
              <a:rect l="l" t="t" r="r" b="b"/>
              <a:pathLst>
                <a:path w="54" h="70" extrusionOk="0">
                  <a:moveTo>
                    <a:pt x="54" y="43"/>
                  </a:moveTo>
                  <a:cubicBezTo>
                    <a:pt x="54" y="43"/>
                    <a:pt x="54" y="43"/>
                    <a:pt x="54" y="43"/>
                  </a:cubicBezTo>
                  <a:cubicBezTo>
                    <a:pt x="51" y="43"/>
                    <a:pt x="49" y="41"/>
                    <a:pt x="49" y="38"/>
                  </a:cubicBezTo>
                  <a:cubicBezTo>
                    <a:pt x="45" y="0"/>
                    <a:pt x="45" y="0"/>
                    <a:pt x="45" y="0"/>
                  </a:cubicBezTo>
                  <a:cubicBezTo>
                    <a:pt x="12" y="0"/>
                    <a:pt x="12" y="0"/>
                    <a:pt x="12" y="0"/>
                  </a:cubicBezTo>
                  <a:cubicBezTo>
                    <a:pt x="7" y="38"/>
                    <a:pt x="7" y="38"/>
                    <a:pt x="7" y="38"/>
                  </a:cubicBezTo>
                  <a:cubicBezTo>
                    <a:pt x="7" y="41"/>
                    <a:pt x="5" y="43"/>
                    <a:pt x="2" y="43"/>
                  </a:cubicBezTo>
                  <a:cubicBezTo>
                    <a:pt x="2" y="43"/>
                    <a:pt x="2" y="43"/>
                    <a:pt x="2" y="43"/>
                  </a:cubicBezTo>
                  <a:cubicBezTo>
                    <a:pt x="0" y="48"/>
                    <a:pt x="6" y="70"/>
                    <a:pt x="19" y="70"/>
                  </a:cubicBezTo>
                  <a:cubicBezTo>
                    <a:pt x="37" y="70"/>
                    <a:pt x="51" y="50"/>
                    <a:pt x="54" y="43"/>
                  </a:cubicBezTo>
                  <a:close/>
                </a:path>
              </a:pathLst>
            </a:custGeom>
            <a:solidFill>
              <a:srgbClr val="EAAD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2" name="Google Shape;282;p60"/>
            <p:cNvSpPr/>
            <p:nvPr/>
          </p:nvSpPr>
          <p:spPr>
            <a:xfrm>
              <a:off x="5889625" y="2867765"/>
              <a:ext cx="487363" cy="327873"/>
            </a:xfrm>
            <a:custGeom>
              <a:avLst/>
              <a:gdLst/>
              <a:ahLst/>
              <a:cxnLst/>
              <a:rect l="l" t="t" r="r" b="b"/>
              <a:pathLst>
                <a:path w="487363" h="327873" extrusionOk="0">
                  <a:moveTo>
                    <a:pt x="395492" y="36"/>
                  </a:moveTo>
                  <a:cubicBezTo>
                    <a:pt x="469272" y="-1940"/>
                    <a:pt x="487363" y="77114"/>
                    <a:pt x="487363" y="77114"/>
                  </a:cubicBezTo>
                  <a:cubicBezTo>
                    <a:pt x="469641" y="142016"/>
                    <a:pt x="431243" y="271821"/>
                    <a:pt x="398752" y="327873"/>
                  </a:cubicBezTo>
                  <a:cubicBezTo>
                    <a:pt x="273588" y="327873"/>
                    <a:pt x="195361" y="327873"/>
                    <a:pt x="146469" y="327873"/>
                  </a:cubicBezTo>
                  <a:lnTo>
                    <a:pt x="108631" y="327873"/>
                  </a:lnTo>
                  <a:lnTo>
                    <a:pt x="106703" y="327873"/>
                  </a:lnTo>
                  <a:lnTo>
                    <a:pt x="82583" y="327873"/>
                  </a:lnTo>
                  <a:lnTo>
                    <a:pt x="70197" y="327873"/>
                  </a:lnTo>
                  <a:lnTo>
                    <a:pt x="64982" y="327873"/>
                  </a:lnTo>
                  <a:lnTo>
                    <a:pt x="64408" y="327873"/>
                  </a:lnTo>
                  <a:cubicBezTo>
                    <a:pt x="34926" y="318983"/>
                    <a:pt x="14288" y="292313"/>
                    <a:pt x="14288" y="256753"/>
                  </a:cubicBezTo>
                  <a:cubicBezTo>
                    <a:pt x="14288" y="236010"/>
                    <a:pt x="22396" y="209340"/>
                    <a:pt x="35294" y="187856"/>
                  </a:cubicBezTo>
                  <a:lnTo>
                    <a:pt x="35305" y="187842"/>
                  </a:lnTo>
                  <a:lnTo>
                    <a:pt x="32860" y="182949"/>
                  </a:lnTo>
                  <a:cubicBezTo>
                    <a:pt x="22892" y="160454"/>
                    <a:pt x="10338" y="125790"/>
                    <a:pt x="0" y="77114"/>
                  </a:cubicBezTo>
                  <a:cubicBezTo>
                    <a:pt x="0" y="77114"/>
                    <a:pt x="14769" y="-8439"/>
                    <a:pt x="127010" y="6311"/>
                  </a:cubicBezTo>
                  <a:cubicBezTo>
                    <a:pt x="115195" y="29912"/>
                    <a:pt x="144732" y="127266"/>
                    <a:pt x="200853" y="127266"/>
                  </a:cubicBezTo>
                  <a:cubicBezTo>
                    <a:pt x="283557" y="127266"/>
                    <a:pt x="345585" y="38762"/>
                    <a:pt x="360353" y="6311"/>
                  </a:cubicBezTo>
                  <a:cubicBezTo>
                    <a:pt x="373276" y="2255"/>
                    <a:pt x="384952" y="319"/>
                    <a:pt x="395492" y="3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3" name="Google Shape;283;p60"/>
            <p:cNvSpPr/>
            <p:nvPr/>
          </p:nvSpPr>
          <p:spPr>
            <a:xfrm>
              <a:off x="5954713" y="3195638"/>
              <a:ext cx="333375" cy="212725"/>
            </a:xfrm>
            <a:custGeom>
              <a:avLst/>
              <a:gdLst/>
              <a:ahLst/>
              <a:cxnLst/>
              <a:rect l="l" t="t" r="r" b="b"/>
              <a:pathLst>
                <a:path w="113" h="72" extrusionOk="0">
                  <a:moveTo>
                    <a:pt x="113" y="0"/>
                  </a:moveTo>
                  <a:cubicBezTo>
                    <a:pt x="112" y="2"/>
                    <a:pt x="111" y="72"/>
                    <a:pt x="111" y="72"/>
                  </a:cubicBezTo>
                  <a:cubicBezTo>
                    <a:pt x="9" y="72"/>
                    <a:pt x="9" y="72"/>
                    <a:pt x="9" y="72"/>
                  </a:cubicBezTo>
                  <a:cubicBezTo>
                    <a:pt x="0" y="0"/>
                    <a:pt x="0" y="0"/>
                    <a:pt x="0" y="0"/>
                  </a:cubicBezTo>
                  <a:lnTo>
                    <a:pt x="113" y="0"/>
                  </a:lnTo>
                  <a:close/>
                </a:path>
              </a:pathLst>
            </a:custGeom>
            <a:solidFill>
              <a:srgbClr val="B2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4" name="Google Shape;284;p60"/>
            <p:cNvSpPr/>
            <p:nvPr/>
          </p:nvSpPr>
          <p:spPr>
            <a:xfrm>
              <a:off x="5889625" y="2276475"/>
              <a:ext cx="522288" cy="573088"/>
            </a:xfrm>
            <a:custGeom>
              <a:avLst/>
              <a:gdLst/>
              <a:ahLst/>
              <a:cxnLst/>
              <a:rect l="l" t="t" r="r" b="b"/>
              <a:pathLst>
                <a:path w="177" h="194" extrusionOk="0">
                  <a:moveTo>
                    <a:pt x="123" y="43"/>
                  </a:moveTo>
                  <a:cubicBezTo>
                    <a:pt x="108" y="31"/>
                    <a:pt x="0" y="0"/>
                    <a:pt x="21" y="122"/>
                  </a:cubicBezTo>
                  <a:cubicBezTo>
                    <a:pt x="17" y="143"/>
                    <a:pt x="35" y="181"/>
                    <a:pt x="65" y="184"/>
                  </a:cubicBezTo>
                  <a:cubicBezTo>
                    <a:pt x="177" y="194"/>
                    <a:pt x="149" y="63"/>
                    <a:pt x="123" y="43"/>
                  </a:cubicBez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5" name="Google Shape;285;p60"/>
            <p:cNvSpPr/>
            <p:nvPr/>
          </p:nvSpPr>
          <p:spPr>
            <a:xfrm>
              <a:off x="5797550" y="3487738"/>
              <a:ext cx="322263" cy="1228725"/>
            </a:xfrm>
            <a:custGeom>
              <a:avLst/>
              <a:gdLst/>
              <a:ahLst/>
              <a:cxnLst/>
              <a:rect l="l" t="t" r="r" b="b"/>
              <a:pathLst>
                <a:path w="109" h="416" extrusionOk="0">
                  <a:moveTo>
                    <a:pt x="62" y="0"/>
                  </a:moveTo>
                  <a:cubicBezTo>
                    <a:pt x="62" y="0"/>
                    <a:pt x="19" y="79"/>
                    <a:pt x="0" y="203"/>
                  </a:cubicBezTo>
                  <a:cubicBezTo>
                    <a:pt x="3" y="292"/>
                    <a:pt x="4" y="350"/>
                    <a:pt x="0" y="410"/>
                  </a:cubicBezTo>
                  <a:cubicBezTo>
                    <a:pt x="30" y="416"/>
                    <a:pt x="30" y="416"/>
                    <a:pt x="30" y="416"/>
                  </a:cubicBezTo>
                  <a:cubicBezTo>
                    <a:pt x="30" y="416"/>
                    <a:pt x="68" y="279"/>
                    <a:pt x="53" y="208"/>
                  </a:cubicBezTo>
                  <a:cubicBezTo>
                    <a:pt x="109" y="66"/>
                    <a:pt x="109" y="66"/>
                    <a:pt x="109" y="66"/>
                  </a:cubicBezTo>
                  <a:lnTo>
                    <a:pt x="62" y="0"/>
                  </a:ln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6" name="Google Shape;286;p60"/>
            <p:cNvSpPr/>
            <p:nvPr/>
          </p:nvSpPr>
          <p:spPr>
            <a:xfrm>
              <a:off x="6367463" y="4557713"/>
              <a:ext cx="106363" cy="217488"/>
            </a:xfrm>
            <a:custGeom>
              <a:avLst/>
              <a:gdLst/>
              <a:ahLst/>
              <a:cxnLst/>
              <a:rect l="l" t="t" r="r" b="b"/>
              <a:pathLst>
                <a:path w="36" h="74" extrusionOk="0">
                  <a:moveTo>
                    <a:pt x="0" y="11"/>
                  </a:moveTo>
                  <a:cubicBezTo>
                    <a:pt x="18" y="34"/>
                    <a:pt x="18" y="34"/>
                    <a:pt x="18" y="34"/>
                  </a:cubicBezTo>
                  <a:cubicBezTo>
                    <a:pt x="23" y="54"/>
                    <a:pt x="20" y="72"/>
                    <a:pt x="25" y="73"/>
                  </a:cubicBezTo>
                  <a:cubicBezTo>
                    <a:pt x="28" y="74"/>
                    <a:pt x="32" y="68"/>
                    <a:pt x="34" y="65"/>
                  </a:cubicBezTo>
                  <a:cubicBezTo>
                    <a:pt x="36" y="60"/>
                    <a:pt x="35" y="38"/>
                    <a:pt x="36" y="21"/>
                  </a:cubicBezTo>
                  <a:cubicBezTo>
                    <a:pt x="17" y="0"/>
                    <a:pt x="17" y="0"/>
                    <a:pt x="17" y="0"/>
                  </a:cubicBezTo>
                  <a:lnTo>
                    <a:pt x="0" y="11"/>
                  </a:ln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7" name="Google Shape;287;p60"/>
            <p:cNvSpPr/>
            <p:nvPr/>
          </p:nvSpPr>
          <p:spPr>
            <a:xfrm>
              <a:off x="6096000" y="2595563"/>
              <a:ext cx="61913" cy="44450"/>
            </a:xfrm>
            <a:custGeom>
              <a:avLst/>
              <a:gdLst/>
              <a:ahLst/>
              <a:cxnLst/>
              <a:rect l="l" t="t" r="r" b="b"/>
              <a:pathLst>
                <a:path w="21" h="15" extrusionOk="0">
                  <a:moveTo>
                    <a:pt x="0" y="15"/>
                  </a:moveTo>
                  <a:cubicBezTo>
                    <a:pt x="1" y="5"/>
                    <a:pt x="16" y="0"/>
                    <a:pt x="21" y="15"/>
                  </a:cubicBezTo>
                  <a:cubicBezTo>
                    <a:pt x="21" y="15"/>
                    <a:pt x="5" y="14"/>
                    <a:pt x="0"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8" name="Google Shape;288;p60"/>
            <p:cNvSpPr/>
            <p:nvPr/>
          </p:nvSpPr>
          <p:spPr>
            <a:xfrm>
              <a:off x="6027738" y="2732088"/>
              <a:ext cx="79375" cy="52388"/>
            </a:xfrm>
            <a:custGeom>
              <a:avLst/>
              <a:gdLst/>
              <a:ahLst/>
              <a:cxnLst/>
              <a:rect l="l" t="t" r="r" b="b"/>
              <a:pathLst>
                <a:path w="27" h="18" extrusionOk="0">
                  <a:moveTo>
                    <a:pt x="0" y="5"/>
                  </a:moveTo>
                  <a:cubicBezTo>
                    <a:pt x="4" y="5"/>
                    <a:pt x="7" y="1"/>
                    <a:pt x="11" y="4"/>
                  </a:cubicBezTo>
                  <a:cubicBezTo>
                    <a:pt x="15" y="0"/>
                    <a:pt x="22" y="5"/>
                    <a:pt x="27" y="2"/>
                  </a:cubicBezTo>
                  <a:cubicBezTo>
                    <a:pt x="25" y="13"/>
                    <a:pt x="6" y="18"/>
                    <a:pt x="0" y="5"/>
                  </a:cubicBezTo>
                  <a:close/>
                </a:path>
              </a:pathLst>
            </a:custGeom>
            <a:solidFill>
              <a:srgbClr val="F70A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89" name="Google Shape;289;p60"/>
            <p:cNvSpPr/>
            <p:nvPr/>
          </p:nvSpPr>
          <p:spPr>
            <a:xfrm>
              <a:off x="5735638" y="4235450"/>
              <a:ext cx="254000" cy="608013"/>
            </a:xfrm>
            <a:custGeom>
              <a:avLst/>
              <a:gdLst/>
              <a:ahLst/>
              <a:cxnLst/>
              <a:rect l="l" t="t" r="r" b="b"/>
              <a:pathLst>
                <a:path w="86" h="206" extrusionOk="0">
                  <a:moveTo>
                    <a:pt x="19" y="157"/>
                  </a:moveTo>
                  <a:cubicBezTo>
                    <a:pt x="19" y="157"/>
                    <a:pt x="14" y="190"/>
                    <a:pt x="0" y="195"/>
                  </a:cubicBezTo>
                  <a:cubicBezTo>
                    <a:pt x="0" y="206"/>
                    <a:pt x="0" y="206"/>
                    <a:pt x="0" y="206"/>
                  </a:cubicBezTo>
                  <a:cubicBezTo>
                    <a:pt x="32" y="206"/>
                    <a:pt x="32" y="206"/>
                    <a:pt x="32" y="206"/>
                  </a:cubicBezTo>
                  <a:cubicBezTo>
                    <a:pt x="32" y="206"/>
                    <a:pt x="46" y="190"/>
                    <a:pt x="49" y="163"/>
                  </a:cubicBezTo>
                  <a:cubicBezTo>
                    <a:pt x="49" y="206"/>
                    <a:pt x="49" y="206"/>
                    <a:pt x="49" y="206"/>
                  </a:cubicBezTo>
                  <a:cubicBezTo>
                    <a:pt x="56" y="206"/>
                    <a:pt x="56" y="206"/>
                    <a:pt x="56" y="206"/>
                  </a:cubicBezTo>
                  <a:cubicBezTo>
                    <a:pt x="62" y="163"/>
                    <a:pt x="62" y="163"/>
                    <a:pt x="62" y="163"/>
                  </a:cubicBezTo>
                  <a:cubicBezTo>
                    <a:pt x="62" y="163"/>
                    <a:pt x="83" y="146"/>
                    <a:pt x="66" y="128"/>
                  </a:cubicBezTo>
                  <a:cubicBezTo>
                    <a:pt x="86" y="16"/>
                    <a:pt x="86" y="16"/>
                    <a:pt x="86" y="16"/>
                  </a:cubicBezTo>
                  <a:cubicBezTo>
                    <a:pt x="81" y="6"/>
                    <a:pt x="35" y="0"/>
                    <a:pt x="11" y="12"/>
                  </a:cubicBezTo>
                  <a:lnTo>
                    <a:pt x="19" y="15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0" name="Google Shape;290;p60"/>
            <p:cNvSpPr/>
            <p:nvPr/>
          </p:nvSpPr>
          <p:spPr>
            <a:xfrm>
              <a:off x="5980113" y="3487738"/>
              <a:ext cx="487363" cy="1149350"/>
            </a:xfrm>
            <a:custGeom>
              <a:avLst/>
              <a:gdLst/>
              <a:ahLst/>
              <a:cxnLst/>
              <a:rect l="l" t="t" r="r" b="b"/>
              <a:pathLst>
                <a:path w="165" h="389" extrusionOk="0">
                  <a:moveTo>
                    <a:pt x="77" y="216"/>
                  </a:moveTo>
                  <a:cubicBezTo>
                    <a:pt x="89" y="175"/>
                    <a:pt x="102" y="135"/>
                    <a:pt x="110" y="101"/>
                  </a:cubicBezTo>
                  <a:cubicBezTo>
                    <a:pt x="123" y="46"/>
                    <a:pt x="115" y="10"/>
                    <a:pt x="102" y="0"/>
                  </a:cubicBezTo>
                  <a:cubicBezTo>
                    <a:pt x="102" y="0"/>
                    <a:pt x="0" y="0"/>
                    <a:pt x="0" y="0"/>
                  </a:cubicBezTo>
                  <a:cubicBezTo>
                    <a:pt x="0" y="0"/>
                    <a:pt x="0" y="24"/>
                    <a:pt x="39" y="63"/>
                  </a:cubicBezTo>
                  <a:cubicBezTo>
                    <a:pt x="36" y="91"/>
                    <a:pt x="25" y="202"/>
                    <a:pt x="25" y="202"/>
                  </a:cubicBezTo>
                  <a:cubicBezTo>
                    <a:pt x="23" y="221"/>
                    <a:pt x="28" y="233"/>
                    <a:pt x="68" y="296"/>
                  </a:cubicBezTo>
                  <a:cubicBezTo>
                    <a:pt x="89" y="329"/>
                    <a:pt x="110" y="363"/>
                    <a:pt x="138" y="389"/>
                  </a:cubicBezTo>
                  <a:cubicBezTo>
                    <a:pt x="165" y="376"/>
                    <a:pt x="165" y="376"/>
                    <a:pt x="165" y="376"/>
                  </a:cubicBezTo>
                  <a:cubicBezTo>
                    <a:pt x="165" y="376"/>
                    <a:pt x="111" y="241"/>
                    <a:pt x="77" y="216"/>
                  </a:cubicBez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1" name="Google Shape;291;p60"/>
            <p:cNvSpPr/>
            <p:nvPr/>
          </p:nvSpPr>
          <p:spPr>
            <a:xfrm>
              <a:off x="5588000" y="3051175"/>
              <a:ext cx="88900" cy="82550"/>
            </a:xfrm>
            <a:custGeom>
              <a:avLst/>
              <a:gdLst/>
              <a:ahLst/>
              <a:cxnLst/>
              <a:rect l="l" t="t" r="r" b="b"/>
              <a:pathLst>
                <a:path w="30" h="28" extrusionOk="0">
                  <a:moveTo>
                    <a:pt x="28" y="15"/>
                  </a:moveTo>
                  <a:cubicBezTo>
                    <a:pt x="28" y="15"/>
                    <a:pt x="9" y="23"/>
                    <a:pt x="5" y="28"/>
                  </a:cubicBezTo>
                  <a:cubicBezTo>
                    <a:pt x="5" y="28"/>
                    <a:pt x="0" y="22"/>
                    <a:pt x="10" y="17"/>
                  </a:cubicBezTo>
                  <a:cubicBezTo>
                    <a:pt x="10" y="17"/>
                    <a:pt x="12" y="5"/>
                    <a:pt x="21" y="3"/>
                  </a:cubicBezTo>
                  <a:cubicBezTo>
                    <a:pt x="30" y="0"/>
                    <a:pt x="28" y="15"/>
                    <a:pt x="28" y="15"/>
                  </a:cubicBez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2" name="Google Shape;292;p60"/>
            <p:cNvSpPr/>
            <p:nvPr/>
          </p:nvSpPr>
          <p:spPr>
            <a:xfrm>
              <a:off x="6105525" y="2628900"/>
              <a:ext cx="11113" cy="111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3" name="Google Shape;293;p60"/>
            <p:cNvSpPr/>
            <p:nvPr/>
          </p:nvSpPr>
          <p:spPr>
            <a:xfrm>
              <a:off x="6105525" y="2611438"/>
              <a:ext cx="31750" cy="25400"/>
            </a:xfrm>
            <a:prstGeom prst="ellipse">
              <a:avLst/>
            </a:prstGeom>
            <a:solidFill>
              <a:srgbClr val="1C1B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4" name="Google Shape;294;p60"/>
            <p:cNvSpPr/>
            <p:nvPr/>
          </p:nvSpPr>
          <p:spPr>
            <a:xfrm>
              <a:off x="5965825" y="2595563"/>
              <a:ext cx="61913" cy="44450"/>
            </a:xfrm>
            <a:custGeom>
              <a:avLst/>
              <a:gdLst/>
              <a:ahLst/>
              <a:cxnLst/>
              <a:rect l="l" t="t" r="r" b="b"/>
              <a:pathLst>
                <a:path w="21" h="15" extrusionOk="0">
                  <a:moveTo>
                    <a:pt x="0" y="15"/>
                  </a:moveTo>
                  <a:cubicBezTo>
                    <a:pt x="1" y="5"/>
                    <a:pt x="16" y="0"/>
                    <a:pt x="21" y="15"/>
                  </a:cubicBezTo>
                  <a:cubicBezTo>
                    <a:pt x="21" y="15"/>
                    <a:pt x="5" y="14"/>
                    <a:pt x="0"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5" name="Google Shape;295;p60"/>
            <p:cNvSpPr/>
            <p:nvPr/>
          </p:nvSpPr>
          <p:spPr>
            <a:xfrm>
              <a:off x="5975350" y="2611438"/>
              <a:ext cx="31750" cy="25400"/>
            </a:xfrm>
            <a:prstGeom prst="ellipse">
              <a:avLst/>
            </a:prstGeom>
            <a:solidFill>
              <a:srgbClr val="1C1B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6" name="Google Shape;296;p60"/>
            <p:cNvSpPr/>
            <p:nvPr/>
          </p:nvSpPr>
          <p:spPr>
            <a:xfrm>
              <a:off x="6254750" y="2911475"/>
              <a:ext cx="493713" cy="420688"/>
            </a:xfrm>
            <a:custGeom>
              <a:avLst/>
              <a:gdLst/>
              <a:ahLst/>
              <a:cxnLst/>
              <a:rect l="l" t="t" r="r" b="b"/>
              <a:pathLst>
                <a:path w="167" h="142" extrusionOk="0">
                  <a:moveTo>
                    <a:pt x="165" y="109"/>
                  </a:moveTo>
                  <a:cubicBezTo>
                    <a:pt x="151" y="108"/>
                    <a:pt x="141" y="107"/>
                    <a:pt x="90" y="109"/>
                  </a:cubicBezTo>
                  <a:cubicBezTo>
                    <a:pt x="90" y="109"/>
                    <a:pt x="49" y="19"/>
                    <a:pt x="36" y="0"/>
                  </a:cubicBezTo>
                  <a:cubicBezTo>
                    <a:pt x="0" y="3"/>
                    <a:pt x="20" y="51"/>
                    <a:pt x="20" y="51"/>
                  </a:cubicBezTo>
                  <a:cubicBezTo>
                    <a:pt x="21" y="51"/>
                    <a:pt x="23" y="55"/>
                    <a:pt x="58" y="120"/>
                  </a:cubicBezTo>
                  <a:cubicBezTo>
                    <a:pt x="66" y="133"/>
                    <a:pt x="72" y="142"/>
                    <a:pt x="88" y="140"/>
                  </a:cubicBezTo>
                  <a:cubicBezTo>
                    <a:pt x="99" y="138"/>
                    <a:pt x="147" y="127"/>
                    <a:pt x="167" y="124"/>
                  </a:cubicBezTo>
                  <a:cubicBezTo>
                    <a:pt x="167" y="118"/>
                    <a:pt x="167" y="113"/>
                    <a:pt x="165" y="109"/>
                  </a:cubicBez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7" name="Google Shape;297;p60"/>
            <p:cNvSpPr/>
            <p:nvPr/>
          </p:nvSpPr>
          <p:spPr>
            <a:xfrm>
              <a:off x="5372100" y="3414713"/>
              <a:ext cx="569913" cy="693738"/>
            </a:xfrm>
            <a:custGeom>
              <a:avLst/>
              <a:gdLst/>
              <a:ahLst/>
              <a:cxnLst/>
              <a:rect l="l" t="t" r="r" b="b"/>
              <a:pathLst>
                <a:path w="193" h="235" extrusionOk="0">
                  <a:moveTo>
                    <a:pt x="193" y="75"/>
                  </a:moveTo>
                  <a:cubicBezTo>
                    <a:pt x="100" y="235"/>
                    <a:pt x="100" y="235"/>
                    <a:pt x="100" y="235"/>
                  </a:cubicBezTo>
                  <a:cubicBezTo>
                    <a:pt x="0" y="140"/>
                    <a:pt x="0" y="140"/>
                    <a:pt x="0" y="140"/>
                  </a:cubicBezTo>
                  <a:cubicBezTo>
                    <a:pt x="0" y="140"/>
                    <a:pt x="103" y="2"/>
                    <a:pt x="104" y="0"/>
                  </a:cubicBezTo>
                  <a:lnTo>
                    <a:pt x="193" y="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8" name="Google Shape;298;p60"/>
            <p:cNvSpPr/>
            <p:nvPr/>
          </p:nvSpPr>
          <p:spPr>
            <a:xfrm>
              <a:off x="5680075" y="3414713"/>
              <a:ext cx="285750" cy="220663"/>
            </a:xfrm>
            <a:custGeom>
              <a:avLst/>
              <a:gdLst/>
              <a:ahLst/>
              <a:cxnLst/>
              <a:rect l="l" t="t" r="r" b="b"/>
              <a:pathLst>
                <a:path w="180" h="139" extrusionOk="0">
                  <a:moveTo>
                    <a:pt x="165" y="139"/>
                  </a:moveTo>
                  <a:lnTo>
                    <a:pt x="180" y="139"/>
                  </a:lnTo>
                  <a:lnTo>
                    <a:pt x="0" y="0"/>
                  </a:lnTo>
                  <a:lnTo>
                    <a:pt x="165" y="139"/>
                  </a:lnTo>
                  <a:close/>
                </a:path>
              </a:pathLst>
            </a:custGeom>
            <a:solidFill>
              <a:srgbClr val="A644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99" name="Google Shape;299;p60"/>
            <p:cNvSpPr/>
            <p:nvPr/>
          </p:nvSpPr>
          <p:spPr>
            <a:xfrm>
              <a:off x="5667375" y="3635375"/>
              <a:ext cx="298450" cy="473075"/>
            </a:xfrm>
            <a:custGeom>
              <a:avLst/>
              <a:gdLst/>
              <a:ahLst/>
              <a:cxnLst/>
              <a:rect l="l" t="t" r="r" b="b"/>
              <a:pathLst>
                <a:path w="188" h="298" extrusionOk="0">
                  <a:moveTo>
                    <a:pt x="0" y="298"/>
                  </a:moveTo>
                  <a:lnTo>
                    <a:pt x="75" y="298"/>
                  </a:lnTo>
                  <a:lnTo>
                    <a:pt x="188" y="0"/>
                  </a:lnTo>
                  <a:lnTo>
                    <a:pt x="173" y="0"/>
                  </a:lnTo>
                  <a:lnTo>
                    <a:pt x="0" y="298"/>
                  </a:lnTo>
                  <a:close/>
                </a:path>
              </a:pathLst>
            </a:custGeom>
            <a:solidFill>
              <a:srgbClr val="F967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0" name="Google Shape;300;p60"/>
            <p:cNvSpPr/>
            <p:nvPr/>
          </p:nvSpPr>
          <p:spPr>
            <a:xfrm>
              <a:off x="6615113" y="3352800"/>
              <a:ext cx="349250" cy="106363"/>
            </a:xfrm>
            <a:custGeom>
              <a:avLst/>
              <a:gdLst/>
              <a:ahLst/>
              <a:cxnLst/>
              <a:rect l="l" t="t" r="r" b="b"/>
              <a:pathLst>
                <a:path w="220" h="67" extrusionOk="0">
                  <a:moveTo>
                    <a:pt x="211" y="13"/>
                  </a:moveTo>
                  <a:lnTo>
                    <a:pt x="220" y="0"/>
                  </a:lnTo>
                  <a:lnTo>
                    <a:pt x="0" y="67"/>
                  </a:lnTo>
                  <a:lnTo>
                    <a:pt x="211" y="13"/>
                  </a:lnTo>
                  <a:close/>
                </a:path>
              </a:pathLst>
            </a:custGeom>
            <a:solidFill>
              <a:srgbClr val="0F6B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1" name="Google Shape;301;p60"/>
            <p:cNvSpPr/>
            <p:nvPr/>
          </p:nvSpPr>
          <p:spPr>
            <a:xfrm>
              <a:off x="6950075" y="3352800"/>
              <a:ext cx="295275" cy="512763"/>
            </a:xfrm>
            <a:custGeom>
              <a:avLst/>
              <a:gdLst/>
              <a:ahLst/>
              <a:cxnLst/>
              <a:rect l="l" t="t" r="r" b="b"/>
              <a:pathLst>
                <a:path w="186" h="323" extrusionOk="0">
                  <a:moveTo>
                    <a:pt x="143" y="323"/>
                  </a:moveTo>
                  <a:lnTo>
                    <a:pt x="186" y="264"/>
                  </a:lnTo>
                  <a:lnTo>
                    <a:pt x="9" y="0"/>
                  </a:lnTo>
                  <a:lnTo>
                    <a:pt x="0" y="13"/>
                  </a:lnTo>
                  <a:lnTo>
                    <a:pt x="143" y="323"/>
                  </a:lnTo>
                  <a:close/>
                </a:path>
              </a:pathLst>
            </a:custGeom>
            <a:solidFill>
              <a:srgbClr val="17A1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2" name="Google Shape;302;p60"/>
            <p:cNvSpPr/>
            <p:nvPr/>
          </p:nvSpPr>
          <p:spPr>
            <a:xfrm>
              <a:off x="6146800" y="4244975"/>
              <a:ext cx="412750" cy="598488"/>
            </a:xfrm>
            <a:custGeom>
              <a:avLst/>
              <a:gdLst/>
              <a:ahLst/>
              <a:cxnLst/>
              <a:rect l="l" t="t" r="r" b="b"/>
              <a:pathLst>
                <a:path w="140" h="203" extrusionOk="0">
                  <a:moveTo>
                    <a:pt x="86" y="154"/>
                  </a:moveTo>
                  <a:cubicBezTo>
                    <a:pt x="86" y="154"/>
                    <a:pt x="82" y="187"/>
                    <a:pt x="68" y="192"/>
                  </a:cubicBezTo>
                  <a:cubicBezTo>
                    <a:pt x="68" y="203"/>
                    <a:pt x="68" y="203"/>
                    <a:pt x="68" y="203"/>
                  </a:cubicBezTo>
                  <a:cubicBezTo>
                    <a:pt x="100" y="203"/>
                    <a:pt x="100" y="203"/>
                    <a:pt x="100" y="203"/>
                  </a:cubicBezTo>
                  <a:cubicBezTo>
                    <a:pt x="100" y="203"/>
                    <a:pt x="114" y="187"/>
                    <a:pt x="117" y="160"/>
                  </a:cubicBezTo>
                  <a:cubicBezTo>
                    <a:pt x="117" y="203"/>
                    <a:pt x="117" y="203"/>
                    <a:pt x="117" y="203"/>
                  </a:cubicBezTo>
                  <a:cubicBezTo>
                    <a:pt x="123" y="203"/>
                    <a:pt x="123" y="203"/>
                    <a:pt x="123" y="203"/>
                  </a:cubicBezTo>
                  <a:cubicBezTo>
                    <a:pt x="130" y="160"/>
                    <a:pt x="130" y="160"/>
                    <a:pt x="130" y="160"/>
                  </a:cubicBezTo>
                  <a:cubicBezTo>
                    <a:pt x="130" y="160"/>
                    <a:pt x="140" y="129"/>
                    <a:pt x="123" y="118"/>
                  </a:cubicBezTo>
                  <a:cubicBezTo>
                    <a:pt x="59" y="0"/>
                    <a:pt x="59" y="0"/>
                    <a:pt x="59" y="0"/>
                  </a:cubicBezTo>
                  <a:cubicBezTo>
                    <a:pt x="59" y="0"/>
                    <a:pt x="13" y="15"/>
                    <a:pt x="0" y="37"/>
                  </a:cubicBezTo>
                  <a:lnTo>
                    <a:pt x="86" y="15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3" name="Google Shape;303;p60"/>
            <p:cNvSpPr/>
            <p:nvPr/>
          </p:nvSpPr>
          <p:spPr>
            <a:xfrm>
              <a:off x="5883275" y="2336800"/>
              <a:ext cx="611188" cy="663575"/>
            </a:xfrm>
            <a:custGeom>
              <a:avLst/>
              <a:gdLst/>
              <a:ahLst/>
              <a:cxnLst/>
              <a:rect l="l" t="t" r="r" b="b"/>
              <a:pathLst>
                <a:path w="207" h="225" extrusionOk="0">
                  <a:moveTo>
                    <a:pt x="83" y="0"/>
                  </a:moveTo>
                  <a:cubicBezTo>
                    <a:pt x="22" y="0"/>
                    <a:pt x="0" y="44"/>
                    <a:pt x="5" y="80"/>
                  </a:cubicBezTo>
                  <a:cubicBezTo>
                    <a:pt x="109" y="80"/>
                    <a:pt x="109" y="80"/>
                    <a:pt x="109" y="80"/>
                  </a:cubicBezTo>
                  <a:cubicBezTo>
                    <a:pt x="109" y="80"/>
                    <a:pt x="94" y="173"/>
                    <a:pt x="36" y="189"/>
                  </a:cubicBezTo>
                  <a:cubicBezTo>
                    <a:pt x="62" y="225"/>
                    <a:pt x="124" y="214"/>
                    <a:pt x="133" y="211"/>
                  </a:cubicBezTo>
                  <a:cubicBezTo>
                    <a:pt x="152" y="204"/>
                    <a:pt x="207" y="0"/>
                    <a:pt x="83" y="0"/>
                  </a:cubicBezTo>
                  <a:close/>
                </a:path>
              </a:pathLst>
            </a:custGeom>
            <a:solidFill>
              <a:srgbClr val="6D350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4" name="Google Shape;304;p60"/>
            <p:cNvSpPr/>
            <p:nvPr/>
          </p:nvSpPr>
          <p:spPr>
            <a:xfrm>
              <a:off x="5745163" y="3319463"/>
              <a:ext cx="87313" cy="168275"/>
            </a:xfrm>
            <a:custGeom>
              <a:avLst/>
              <a:gdLst/>
              <a:ahLst/>
              <a:cxnLst/>
              <a:rect l="l" t="t" r="r" b="b"/>
              <a:pathLst>
                <a:path w="30" h="57" extrusionOk="0">
                  <a:moveTo>
                    <a:pt x="30" y="1"/>
                  </a:moveTo>
                  <a:cubicBezTo>
                    <a:pt x="30" y="10"/>
                    <a:pt x="30" y="10"/>
                    <a:pt x="30" y="10"/>
                  </a:cubicBezTo>
                  <a:cubicBezTo>
                    <a:pt x="30" y="10"/>
                    <a:pt x="25" y="10"/>
                    <a:pt x="21" y="17"/>
                  </a:cubicBezTo>
                  <a:cubicBezTo>
                    <a:pt x="16" y="23"/>
                    <a:pt x="10" y="34"/>
                    <a:pt x="8" y="57"/>
                  </a:cubicBezTo>
                  <a:cubicBezTo>
                    <a:pt x="0" y="50"/>
                    <a:pt x="0" y="50"/>
                    <a:pt x="0" y="50"/>
                  </a:cubicBezTo>
                  <a:cubicBezTo>
                    <a:pt x="7" y="0"/>
                    <a:pt x="28" y="1"/>
                    <a:pt x="30" y="1"/>
                  </a:cubicBez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5" name="Google Shape;305;p60"/>
            <p:cNvSpPr/>
            <p:nvPr/>
          </p:nvSpPr>
          <p:spPr>
            <a:xfrm>
              <a:off x="5842000" y="3411538"/>
              <a:ext cx="65088" cy="155575"/>
            </a:xfrm>
            <a:custGeom>
              <a:avLst/>
              <a:gdLst/>
              <a:ahLst/>
              <a:cxnLst/>
              <a:rect l="l" t="t" r="r" b="b"/>
              <a:pathLst>
                <a:path w="22" h="53" extrusionOk="0">
                  <a:moveTo>
                    <a:pt x="7" y="53"/>
                  </a:moveTo>
                  <a:cubicBezTo>
                    <a:pt x="0" y="47"/>
                    <a:pt x="0" y="47"/>
                    <a:pt x="0" y="47"/>
                  </a:cubicBezTo>
                  <a:cubicBezTo>
                    <a:pt x="5" y="37"/>
                    <a:pt x="8" y="28"/>
                    <a:pt x="9" y="21"/>
                  </a:cubicBezTo>
                  <a:cubicBezTo>
                    <a:pt x="13" y="20"/>
                    <a:pt x="16" y="15"/>
                    <a:pt x="18" y="10"/>
                  </a:cubicBezTo>
                  <a:cubicBezTo>
                    <a:pt x="18" y="9"/>
                    <a:pt x="19" y="5"/>
                    <a:pt x="19" y="0"/>
                  </a:cubicBezTo>
                  <a:cubicBezTo>
                    <a:pt x="20" y="6"/>
                    <a:pt x="22" y="26"/>
                    <a:pt x="7" y="53"/>
                  </a:cubicBez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6" name="Google Shape;306;p60"/>
            <p:cNvSpPr/>
            <p:nvPr/>
          </p:nvSpPr>
          <p:spPr>
            <a:xfrm>
              <a:off x="5614988" y="3319463"/>
              <a:ext cx="133350" cy="136525"/>
            </a:xfrm>
            <a:custGeom>
              <a:avLst/>
              <a:gdLst/>
              <a:ahLst/>
              <a:cxnLst/>
              <a:rect l="l" t="t" r="r" b="b"/>
              <a:pathLst>
                <a:path w="45" h="46" extrusionOk="0">
                  <a:moveTo>
                    <a:pt x="45" y="8"/>
                  </a:moveTo>
                  <a:cubicBezTo>
                    <a:pt x="40" y="10"/>
                    <a:pt x="23" y="18"/>
                    <a:pt x="6" y="46"/>
                  </a:cubicBezTo>
                  <a:cubicBezTo>
                    <a:pt x="0" y="39"/>
                    <a:pt x="0" y="39"/>
                    <a:pt x="0" y="39"/>
                  </a:cubicBezTo>
                  <a:cubicBezTo>
                    <a:pt x="17" y="11"/>
                    <a:pt x="34" y="2"/>
                    <a:pt x="41" y="0"/>
                  </a:cubicBezTo>
                  <a:cubicBezTo>
                    <a:pt x="42" y="3"/>
                    <a:pt x="43" y="6"/>
                    <a:pt x="45" y="8"/>
                  </a:cubicBez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7" name="Google Shape;307;p60"/>
            <p:cNvSpPr/>
            <p:nvPr/>
          </p:nvSpPr>
          <p:spPr>
            <a:xfrm>
              <a:off x="6635750" y="3209925"/>
              <a:ext cx="139700" cy="250825"/>
            </a:xfrm>
            <a:custGeom>
              <a:avLst/>
              <a:gdLst/>
              <a:ahLst/>
              <a:cxnLst/>
              <a:rect l="l" t="t" r="r" b="b"/>
              <a:pathLst>
                <a:path w="47" h="85" extrusionOk="0">
                  <a:moveTo>
                    <a:pt x="24" y="85"/>
                  </a:moveTo>
                  <a:cubicBezTo>
                    <a:pt x="0" y="41"/>
                    <a:pt x="5" y="20"/>
                    <a:pt x="11" y="11"/>
                  </a:cubicBezTo>
                  <a:cubicBezTo>
                    <a:pt x="15" y="4"/>
                    <a:pt x="22" y="0"/>
                    <a:pt x="30" y="0"/>
                  </a:cubicBezTo>
                  <a:cubicBezTo>
                    <a:pt x="37" y="1"/>
                    <a:pt x="44" y="5"/>
                    <a:pt x="47" y="12"/>
                  </a:cubicBezTo>
                  <a:cubicBezTo>
                    <a:pt x="39" y="16"/>
                    <a:pt x="39" y="16"/>
                    <a:pt x="39" y="16"/>
                  </a:cubicBezTo>
                  <a:cubicBezTo>
                    <a:pt x="37" y="12"/>
                    <a:pt x="34" y="10"/>
                    <a:pt x="29" y="10"/>
                  </a:cubicBezTo>
                  <a:cubicBezTo>
                    <a:pt x="25" y="9"/>
                    <a:pt x="21" y="12"/>
                    <a:pt x="18" y="16"/>
                  </a:cubicBezTo>
                  <a:cubicBezTo>
                    <a:pt x="15" y="22"/>
                    <a:pt x="9" y="39"/>
                    <a:pt x="32" y="80"/>
                  </a:cubicBezTo>
                  <a:lnTo>
                    <a:pt x="24" y="85"/>
                  </a:lnTo>
                  <a:close/>
                </a:path>
              </a:pathLst>
            </a:custGeom>
            <a:solidFill>
              <a:srgbClr val="4949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8" name="Google Shape;308;p60"/>
            <p:cNvSpPr/>
            <p:nvPr/>
          </p:nvSpPr>
          <p:spPr>
            <a:xfrm>
              <a:off x="5522913" y="3051175"/>
              <a:ext cx="147638" cy="50800"/>
            </a:xfrm>
            <a:custGeom>
              <a:avLst/>
              <a:gdLst/>
              <a:ahLst/>
              <a:cxnLst/>
              <a:rect l="l" t="t" r="r" b="b"/>
              <a:pathLst>
                <a:path w="50" h="17" extrusionOk="0">
                  <a:moveTo>
                    <a:pt x="43" y="0"/>
                  </a:moveTo>
                  <a:cubicBezTo>
                    <a:pt x="43" y="0"/>
                    <a:pt x="13" y="8"/>
                    <a:pt x="2" y="11"/>
                  </a:cubicBezTo>
                  <a:cubicBezTo>
                    <a:pt x="2" y="11"/>
                    <a:pt x="0" y="17"/>
                    <a:pt x="23" y="11"/>
                  </a:cubicBezTo>
                  <a:cubicBezTo>
                    <a:pt x="50" y="8"/>
                    <a:pt x="50" y="8"/>
                    <a:pt x="50" y="8"/>
                  </a:cubicBezTo>
                  <a:lnTo>
                    <a:pt x="43" y="0"/>
                  </a:ln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09" name="Google Shape;309;p60"/>
            <p:cNvSpPr/>
            <p:nvPr/>
          </p:nvSpPr>
          <p:spPr>
            <a:xfrm>
              <a:off x="6713538" y="3243263"/>
              <a:ext cx="88900" cy="90488"/>
            </a:xfrm>
            <a:custGeom>
              <a:avLst/>
              <a:gdLst/>
              <a:ahLst/>
              <a:cxnLst/>
              <a:rect l="l" t="t" r="r" b="b"/>
              <a:pathLst>
                <a:path w="30" h="31" extrusionOk="0">
                  <a:moveTo>
                    <a:pt x="0" y="12"/>
                  </a:moveTo>
                  <a:cubicBezTo>
                    <a:pt x="0" y="12"/>
                    <a:pt x="21" y="25"/>
                    <a:pt x="25" y="31"/>
                  </a:cubicBezTo>
                  <a:cubicBezTo>
                    <a:pt x="25" y="31"/>
                    <a:pt x="30" y="24"/>
                    <a:pt x="21" y="18"/>
                  </a:cubicBezTo>
                  <a:cubicBezTo>
                    <a:pt x="21" y="18"/>
                    <a:pt x="18" y="5"/>
                    <a:pt x="10" y="3"/>
                  </a:cubicBezTo>
                  <a:cubicBezTo>
                    <a:pt x="1" y="0"/>
                    <a:pt x="0" y="12"/>
                    <a:pt x="0" y="12"/>
                  </a:cubicBez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0" name="Google Shape;310;p60"/>
            <p:cNvSpPr/>
            <p:nvPr/>
          </p:nvSpPr>
          <p:spPr>
            <a:xfrm>
              <a:off x="6721475" y="3225800"/>
              <a:ext cx="82550" cy="41275"/>
            </a:xfrm>
            <a:custGeom>
              <a:avLst/>
              <a:gdLst/>
              <a:ahLst/>
              <a:cxnLst/>
              <a:rect l="l" t="t" r="r" b="b"/>
              <a:pathLst>
                <a:path w="28" h="14" extrusionOk="0">
                  <a:moveTo>
                    <a:pt x="0" y="5"/>
                  </a:moveTo>
                  <a:cubicBezTo>
                    <a:pt x="0" y="5"/>
                    <a:pt x="28" y="0"/>
                    <a:pt x="21" y="12"/>
                  </a:cubicBezTo>
                  <a:cubicBezTo>
                    <a:pt x="0" y="14"/>
                    <a:pt x="0" y="14"/>
                    <a:pt x="0" y="14"/>
                  </a:cubicBezTo>
                  <a:lnTo>
                    <a:pt x="0" y="5"/>
                  </a:ln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1" name="Google Shape;311;p60"/>
            <p:cNvSpPr/>
            <p:nvPr/>
          </p:nvSpPr>
          <p:spPr>
            <a:xfrm>
              <a:off x="6037263" y="2690813"/>
              <a:ext cx="28575" cy="20638"/>
            </a:xfrm>
            <a:custGeom>
              <a:avLst/>
              <a:gdLst/>
              <a:ahLst/>
              <a:cxnLst/>
              <a:rect l="l" t="t" r="r" b="b"/>
              <a:pathLst>
                <a:path w="10" h="7" extrusionOk="0">
                  <a:moveTo>
                    <a:pt x="1" y="1"/>
                  </a:moveTo>
                  <a:cubicBezTo>
                    <a:pt x="1" y="1"/>
                    <a:pt x="0" y="0"/>
                    <a:pt x="0" y="0"/>
                  </a:cubicBezTo>
                  <a:cubicBezTo>
                    <a:pt x="0" y="2"/>
                    <a:pt x="0" y="4"/>
                    <a:pt x="2" y="5"/>
                  </a:cubicBezTo>
                  <a:cubicBezTo>
                    <a:pt x="4" y="7"/>
                    <a:pt x="7" y="7"/>
                    <a:pt x="10" y="5"/>
                  </a:cubicBezTo>
                  <a:cubicBezTo>
                    <a:pt x="7" y="5"/>
                    <a:pt x="4" y="3"/>
                    <a:pt x="1" y="1"/>
                  </a:cubicBezTo>
                  <a:close/>
                </a:path>
              </a:pathLst>
            </a:custGeom>
            <a:solidFill>
              <a:srgbClr val="EAAD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2" name="Google Shape;312;p60"/>
            <p:cNvSpPr/>
            <p:nvPr/>
          </p:nvSpPr>
          <p:spPr>
            <a:xfrm>
              <a:off x="6615113" y="3373438"/>
              <a:ext cx="561975" cy="638175"/>
            </a:xfrm>
            <a:custGeom>
              <a:avLst/>
              <a:gdLst/>
              <a:ahLst/>
              <a:cxnLst/>
              <a:rect l="l" t="t" r="r" b="b"/>
              <a:pathLst>
                <a:path w="190" h="216" extrusionOk="0">
                  <a:moveTo>
                    <a:pt x="113" y="0"/>
                  </a:moveTo>
                  <a:cubicBezTo>
                    <a:pt x="190" y="167"/>
                    <a:pt x="190" y="167"/>
                    <a:pt x="190" y="167"/>
                  </a:cubicBezTo>
                  <a:cubicBezTo>
                    <a:pt x="34" y="216"/>
                    <a:pt x="34" y="216"/>
                    <a:pt x="34" y="216"/>
                  </a:cubicBezTo>
                  <a:cubicBezTo>
                    <a:pt x="34" y="216"/>
                    <a:pt x="1" y="31"/>
                    <a:pt x="0" y="29"/>
                  </a:cubicBezTo>
                  <a:lnTo>
                    <a:pt x="11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3" name="Google Shape;313;p60"/>
            <p:cNvSpPr/>
            <p:nvPr/>
          </p:nvSpPr>
          <p:spPr>
            <a:xfrm>
              <a:off x="6762750" y="3243263"/>
              <a:ext cx="47625" cy="93663"/>
            </a:xfrm>
            <a:custGeom>
              <a:avLst/>
              <a:gdLst/>
              <a:ahLst/>
              <a:cxnLst/>
              <a:rect l="l" t="t" r="r" b="b"/>
              <a:pathLst>
                <a:path w="16" h="32" extrusionOk="0">
                  <a:moveTo>
                    <a:pt x="7" y="0"/>
                  </a:moveTo>
                  <a:cubicBezTo>
                    <a:pt x="16" y="11"/>
                    <a:pt x="16" y="11"/>
                    <a:pt x="16" y="11"/>
                  </a:cubicBezTo>
                  <a:cubicBezTo>
                    <a:pt x="16" y="32"/>
                    <a:pt x="16" y="32"/>
                    <a:pt x="16" y="32"/>
                  </a:cubicBezTo>
                  <a:cubicBezTo>
                    <a:pt x="16" y="32"/>
                    <a:pt x="10" y="32"/>
                    <a:pt x="10" y="23"/>
                  </a:cubicBezTo>
                  <a:cubicBezTo>
                    <a:pt x="10" y="13"/>
                    <a:pt x="10" y="13"/>
                    <a:pt x="10" y="13"/>
                  </a:cubicBezTo>
                  <a:cubicBezTo>
                    <a:pt x="0" y="5"/>
                    <a:pt x="0" y="5"/>
                    <a:pt x="0" y="5"/>
                  </a:cubicBezTo>
                  <a:lnTo>
                    <a:pt x="7" y="0"/>
                  </a:lnTo>
                  <a:close/>
                </a:path>
              </a:pathLst>
            </a:custGeom>
            <a:solidFill>
              <a:srgbClr val="F5C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grpSp>
      <p:grpSp>
        <p:nvGrpSpPr>
          <p:cNvPr id="314" name="Google Shape;314;p60"/>
          <p:cNvGrpSpPr/>
          <p:nvPr/>
        </p:nvGrpSpPr>
        <p:grpSpPr>
          <a:xfrm>
            <a:off x="4638113" y="4668084"/>
            <a:ext cx="1339759" cy="1292954"/>
            <a:chOff x="4714313" y="3989542"/>
            <a:chExt cx="1339759" cy="1292954"/>
          </a:xfrm>
        </p:grpSpPr>
        <p:sp>
          <p:nvSpPr>
            <p:cNvPr id="315" name="Google Shape;315;p60"/>
            <p:cNvSpPr/>
            <p:nvPr/>
          </p:nvSpPr>
          <p:spPr>
            <a:xfrm>
              <a:off x="4714313" y="3989542"/>
              <a:ext cx="1339759" cy="1292954"/>
            </a:xfrm>
            <a:custGeom>
              <a:avLst/>
              <a:gdLst/>
              <a:ahLst/>
              <a:cxnLst/>
              <a:rect l="l" t="t" r="r" b="b"/>
              <a:pathLst>
                <a:path w="739" h="713" extrusionOk="0">
                  <a:moveTo>
                    <a:pt x="406" y="0"/>
                  </a:moveTo>
                  <a:cubicBezTo>
                    <a:pt x="0" y="407"/>
                    <a:pt x="0" y="407"/>
                    <a:pt x="0" y="407"/>
                  </a:cubicBezTo>
                  <a:cubicBezTo>
                    <a:pt x="193" y="591"/>
                    <a:pt x="452" y="707"/>
                    <a:pt x="739" y="713"/>
                  </a:cubicBezTo>
                  <a:cubicBezTo>
                    <a:pt x="739" y="135"/>
                    <a:pt x="739" y="135"/>
                    <a:pt x="739" y="135"/>
                  </a:cubicBezTo>
                  <a:cubicBezTo>
                    <a:pt x="611" y="129"/>
                    <a:pt x="495" y="80"/>
                    <a:pt x="406" y="0"/>
                  </a:cubicBez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6" name="Google Shape;316;p60"/>
            <p:cNvSpPr txBox="1"/>
            <p:nvPr/>
          </p:nvSpPr>
          <p:spPr>
            <a:xfrm>
              <a:off x="4967439" y="4516240"/>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4</a:t>
              </a:r>
              <a:endParaRPr/>
            </a:p>
          </p:txBody>
        </p:sp>
      </p:grpSp>
      <p:grpSp>
        <p:nvGrpSpPr>
          <p:cNvPr id="317" name="Google Shape;317;p60"/>
          <p:cNvGrpSpPr/>
          <p:nvPr/>
        </p:nvGrpSpPr>
        <p:grpSpPr>
          <a:xfrm>
            <a:off x="6061728" y="4669059"/>
            <a:ext cx="1339759" cy="1291980"/>
            <a:chOff x="6137928" y="3990517"/>
            <a:chExt cx="1339759" cy="1291980"/>
          </a:xfrm>
        </p:grpSpPr>
        <p:sp>
          <p:nvSpPr>
            <p:cNvPr id="318" name="Google Shape;318;p60"/>
            <p:cNvSpPr/>
            <p:nvPr/>
          </p:nvSpPr>
          <p:spPr>
            <a:xfrm>
              <a:off x="6137928" y="3990517"/>
              <a:ext cx="1339759" cy="1291980"/>
            </a:xfrm>
            <a:custGeom>
              <a:avLst/>
              <a:gdLst/>
              <a:ahLst/>
              <a:cxnLst/>
              <a:rect l="l" t="t" r="r" b="b"/>
              <a:pathLst>
                <a:path w="739" h="712" extrusionOk="0">
                  <a:moveTo>
                    <a:pt x="333" y="0"/>
                  </a:moveTo>
                  <a:cubicBezTo>
                    <a:pt x="243" y="79"/>
                    <a:pt x="128" y="128"/>
                    <a:pt x="0" y="134"/>
                  </a:cubicBezTo>
                  <a:cubicBezTo>
                    <a:pt x="0" y="712"/>
                    <a:pt x="0" y="712"/>
                    <a:pt x="0" y="712"/>
                  </a:cubicBezTo>
                  <a:cubicBezTo>
                    <a:pt x="287" y="706"/>
                    <a:pt x="546" y="590"/>
                    <a:pt x="739" y="406"/>
                  </a:cubicBezTo>
                  <a:lnTo>
                    <a:pt x="333" y="0"/>
                  </a:ln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19" name="Google Shape;319;p60"/>
            <p:cNvSpPr txBox="1"/>
            <p:nvPr/>
          </p:nvSpPr>
          <p:spPr>
            <a:xfrm>
              <a:off x="6239206" y="4516240"/>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5</a:t>
              </a:r>
              <a:endParaRPr/>
            </a:p>
          </p:txBody>
        </p:sp>
      </p:grpSp>
      <p:grpSp>
        <p:nvGrpSpPr>
          <p:cNvPr id="320" name="Google Shape;320;p60"/>
          <p:cNvGrpSpPr/>
          <p:nvPr/>
        </p:nvGrpSpPr>
        <p:grpSpPr>
          <a:xfrm>
            <a:off x="4022838" y="4006006"/>
            <a:ext cx="1290030" cy="1339758"/>
            <a:chOff x="4099038" y="3327464"/>
            <a:chExt cx="1290030" cy="1339758"/>
          </a:xfrm>
        </p:grpSpPr>
        <p:sp>
          <p:nvSpPr>
            <p:cNvPr id="321" name="Google Shape;321;p60"/>
            <p:cNvSpPr/>
            <p:nvPr/>
          </p:nvSpPr>
          <p:spPr>
            <a:xfrm>
              <a:off x="4099038" y="3327464"/>
              <a:ext cx="1290030" cy="1339758"/>
            </a:xfrm>
            <a:custGeom>
              <a:avLst/>
              <a:gdLst/>
              <a:ahLst/>
              <a:cxnLst/>
              <a:rect l="l" t="t" r="r" b="b"/>
              <a:pathLst>
                <a:path w="711" h="739" extrusionOk="0">
                  <a:moveTo>
                    <a:pt x="565" y="0"/>
                  </a:moveTo>
                  <a:cubicBezTo>
                    <a:pt x="0" y="0"/>
                    <a:pt x="0" y="0"/>
                    <a:pt x="0" y="0"/>
                  </a:cubicBezTo>
                  <a:cubicBezTo>
                    <a:pt x="6" y="286"/>
                    <a:pt x="121" y="546"/>
                    <a:pt x="306" y="739"/>
                  </a:cubicBezTo>
                  <a:cubicBezTo>
                    <a:pt x="711" y="333"/>
                    <a:pt x="711" y="333"/>
                    <a:pt x="711" y="333"/>
                  </a:cubicBezTo>
                  <a:cubicBezTo>
                    <a:pt x="628" y="245"/>
                    <a:pt x="574" y="129"/>
                    <a:pt x="565" y="0"/>
                  </a:cubicBez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22" name="Google Shape;322;p60"/>
            <p:cNvSpPr txBox="1"/>
            <p:nvPr/>
          </p:nvSpPr>
          <p:spPr>
            <a:xfrm>
              <a:off x="4239971" y="3657977"/>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3</a:t>
              </a:r>
              <a:endParaRPr/>
            </a:p>
          </p:txBody>
        </p:sp>
      </p:grpSp>
      <p:grpSp>
        <p:nvGrpSpPr>
          <p:cNvPr id="323" name="Google Shape;323;p60"/>
          <p:cNvGrpSpPr/>
          <p:nvPr/>
        </p:nvGrpSpPr>
        <p:grpSpPr>
          <a:xfrm>
            <a:off x="6726732" y="4006006"/>
            <a:ext cx="1290030" cy="1339758"/>
            <a:chOff x="6802932" y="3327464"/>
            <a:chExt cx="1290030" cy="1339758"/>
          </a:xfrm>
        </p:grpSpPr>
        <p:sp>
          <p:nvSpPr>
            <p:cNvPr id="324" name="Google Shape;324;p60"/>
            <p:cNvSpPr/>
            <p:nvPr/>
          </p:nvSpPr>
          <p:spPr>
            <a:xfrm>
              <a:off x="6802932" y="3327464"/>
              <a:ext cx="1290030" cy="1339758"/>
            </a:xfrm>
            <a:custGeom>
              <a:avLst/>
              <a:gdLst/>
              <a:ahLst/>
              <a:cxnLst/>
              <a:rect l="l" t="t" r="r" b="b"/>
              <a:pathLst>
                <a:path w="711" h="739" extrusionOk="0">
                  <a:moveTo>
                    <a:pt x="146" y="0"/>
                  </a:moveTo>
                  <a:cubicBezTo>
                    <a:pt x="137" y="129"/>
                    <a:pt x="83" y="245"/>
                    <a:pt x="0" y="333"/>
                  </a:cubicBezTo>
                  <a:cubicBezTo>
                    <a:pt x="405" y="739"/>
                    <a:pt x="405" y="739"/>
                    <a:pt x="405" y="739"/>
                  </a:cubicBezTo>
                  <a:cubicBezTo>
                    <a:pt x="590" y="546"/>
                    <a:pt x="705" y="286"/>
                    <a:pt x="711" y="0"/>
                  </a:cubicBezTo>
                  <a:lnTo>
                    <a:pt x="146" y="0"/>
                  </a:ln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25" name="Google Shape;325;p60"/>
            <p:cNvSpPr txBox="1"/>
            <p:nvPr/>
          </p:nvSpPr>
          <p:spPr>
            <a:xfrm>
              <a:off x="6966675" y="3657977"/>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6</a:t>
              </a:r>
              <a:endParaRPr/>
            </a:p>
          </p:txBody>
        </p:sp>
      </p:grpSp>
      <p:grpSp>
        <p:nvGrpSpPr>
          <p:cNvPr id="326" name="Google Shape;326;p60"/>
          <p:cNvGrpSpPr/>
          <p:nvPr/>
        </p:nvGrpSpPr>
        <p:grpSpPr>
          <a:xfrm>
            <a:off x="4022838" y="2581416"/>
            <a:ext cx="1267603" cy="1338783"/>
            <a:chOff x="4099038" y="1902874"/>
            <a:chExt cx="1267603" cy="1338783"/>
          </a:xfrm>
        </p:grpSpPr>
        <p:sp>
          <p:nvSpPr>
            <p:cNvPr id="327" name="Google Shape;327;p60"/>
            <p:cNvSpPr/>
            <p:nvPr/>
          </p:nvSpPr>
          <p:spPr>
            <a:xfrm>
              <a:off x="4099038" y="1902874"/>
              <a:ext cx="1267603" cy="1338783"/>
            </a:xfrm>
            <a:custGeom>
              <a:avLst/>
              <a:gdLst/>
              <a:ahLst/>
              <a:cxnLst/>
              <a:rect l="l" t="t" r="r" b="b"/>
              <a:pathLst>
                <a:path w="699" h="738" extrusionOk="0">
                  <a:moveTo>
                    <a:pt x="699" y="393"/>
                  </a:moveTo>
                  <a:cubicBezTo>
                    <a:pt x="306" y="0"/>
                    <a:pt x="306" y="0"/>
                    <a:pt x="306" y="0"/>
                  </a:cubicBezTo>
                  <a:cubicBezTo>
                    <a:pt x="121" y="192"/>
                    <a:pt x="6" y="452"/>
                    <a:pt x="0" y="738"/>
                  </a:cubicBezTo>
                  <a:cubicBezTo>
                    <a:pt x="564" y="738"/>
                    <a:pt x="564" y="738"/>
                    <a:pt x="564" y="738"/>
                  </a:cubicBezTo>
                  <a:cubicBezTo>
                    <a:pt x="567" y="606"/>
                    <a:pt x="617" y="485"/>
                    <a:pt x="699" y="393"/>
                  </a:cubicBez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28" name="Google Shape;328;p60"/>
            <p:cNvSpPr txBox="1"/>
            <p:nvPr/>
          </p:nvSpPr>
          <p:spPr>
            <a:xfrm>
              <a:off x="4239971" y="2558359"/>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2</a:t>
              </a:r>
              <a:endParaRPr/>
            </a:p>
          </p:txBody>
        </p:sp>
      </p:grpSp>
      <p:grpSp>
        <p:nvGrpSpPr>
          <p:cNvPr id="329" name="Google Shape;329;p60"/>
          <p:cNvGrpSpPr/>
          <p:nvPr/>
        </p:nvGrpSpPr>
        <p:grpSpPr>
          <a:xfrm>
            <a:off x="6749158" y="2581416"/>
            <a:ext cx="1267603" cy="1338783"/>
            <a:chOff x="6825358" y="1902874"/>
            <a:chExt cx="1267603" cy="1338783"/>
          </a:xfrm>
        </p:grpSpPr>
        <p:sp>
          <p:nvSpPr>
            <p:cNvPr id="330" name="Google Shape;330;p60"/>
            <p:cNvSpPr/>
            <p:nvPr/>
          </p:nvSpPr>
          <p:spPr>
            <a:xfrm>
              <a:off x="6825358" y="1902874"/>
              <a:ext cx="1267603" cy="1338783"/>
            </a:xfrm>
            <a:custGeom>
              <a:avLst/>
              <a:gdLst/>
              <a:ahLst/>
              <a:cxnLst/>
              <a:rect l="l" t="t" r="r" b="b"/>
              <a:pathLst>
                <a:path w="699" h="738" extrusionOk="0">
                  <a:moveTo>
                    <a:pt x="135" y="738"/>
                  </a:moveTo>
                  <a:cubicBezTo>
                    <a:pt x="699" y="738"/>
                    <a:pt x="699" y="738"/>
                    <a:pt x="699" y="738"/>
                  </a:cubicBezTo>
                  <a:cubicBezTo>
                    <a:pt x="693" y="452"/>
                    <a:pt x="578" y="192"/>
                    <a:pt x="393" y="0"/>
                  </a:cubicBezTo>
                  <a:cubicBezTo>
                    <a:pt x="0" y="393"/>
                    <a:pt x="0" y="393"/>
                    <a:pt x="0" y="393"/>
                  </a:cubicBezTo>
                  <a:cubicBezTo>
                    <a:pt x="82" y="485"/>
                    <a:pt x="132" y="606"/>
                    <a:pt x="135" y="738"/>
                  </a:cubicBez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31" name="Google Shape;331;p60"/>
            <p:cNvSpPr txBox="1"/>
            <p:nvPr/>
          </p:nvSpPr>
          <p:spPr>
            <a:xfrm>
              <a:off x="6966675" y="2558359"/>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7</a:t>
              </a:r>
              <a:endParaRPr/>
            </a:p>
          </p:txBody>
        </p:sp>
      </p:grpSp>
      <p:grpSp>
        <p:nvGrpSpPr>
          <p:cNvPr id="332" name="Google Shape;332;p60"/>
          <p:cNvGrpSpPr/>
          <p:nvPr/>
        </p:nvGrpSpPr>
        <p:grpSpPr>
          <a:xfrm>
            <a:off x="4638113" y="1966141"/>
            <a:ext cx="1339759" cy="1266627"/>
            <a:chOff x="4714313" y="1287599"/>
            <a:chExt cx="1339759" cy="1266627"/>
          </a:xfrm>
        </p:grpSpPr>
        <p:sp>
          <p:nvSpPr>
            <p:cNvPr id="333" name="Google Shape;333;p60"/>
            <p:cNvSpPr/>
            <p:nvPr/>
          </p:nvSpPr>
          <p:spPr>
            <a:xfrm>
              <a:off x="4714313" y="1287599"/>
              <a:ext cx="1339759" cy="1266627"/>
            </a:xfrm>
            <a:custGeom>
              <a:avLst/>
              <a:gdLst/>
              <a:ahLst/>
              <a:cxnLst/>
              <a:rect l="l" t="t" r="r" b="b"/>
              <a:pathLst>
                <a:path w="739" h="698" extrusionOk="0">
                  <a:moveTo>
                    <a:pt x="739" y="551"/>
                  </a:moveTo>
                  <a:cubicBezTo>
                    <a:pt x="739" y="0"/>
                    <a:pt x="739" y="0"/>
                    <a:pt x="739" y="0"/>
                  </a:cubicBezTo>
                  <a:cubicBezTo>
                    <a:pt x="452" y="5"/>
                    <a:pt x="193" y="121"/>
                    <a:pt x="0" y="305"/>
                  </a:cubicBezTo>
                  <a:cubicBezTo>
                    <a:pt x="392" y="698"/>
                    <a:pt x="392" y="698"/>
                    <a:pt x="392" y="698"/>
                  </a:cubicBezTo>
                  <a:cubicBezTo>
                    <a:pt x="483" y="611"/>
                    <a:pt x="605" y="557"/>
                    <a:pt x="739" y="551"/>
                  </a:cubicBezTo>
                  <a:close/>
                </a:path>
              </a:pathLst>
            </a:custGeom>
            <a:solidFill>
              <a:srgbClr val="A5A5A5">
                <a:alpha val="2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34" name="Google Shape;334;p60"/>
            <p:cNvSpPr txBox="1"/>
            <p:nvPr/>
          </p:nvSpPr>
          <p:spPr>
            <a:xfrm>
              <a:off x="4967439" y="1747581"/>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A5A5A5"/>
                  </a:solidFill>
                  <a:latin typeface="Roboto"/>
                  <a:ea typeface="Roboto"/>
                  <a:cs typeface="Roboto"/>
                  <a:sym typeface="Roboto"/>
                </a:rPr>
                <a:t>1</a:t>
              </a:r>
              <a:endParaRPr/>
            </a:p>
          </p:txBody>
        </p:sp>
      </p:grpSp>
      <p:grpSp>
        <p:nvGrpSpPr>
          <p:cNvPr id="335" name="Google Shape;335;p60"/>
          <p:cNvGrpSpPr/>
          <p:nvPr/>
        </p:nvGrpSpPr>
        <p:grpSpPr>
          <a:xfrm>
            <a:off x="6146560" y="1752599"/>
            <a:ext cx="1340734" cy="1420690"/>
            <a:chOff x="6222760" y="1074057"/>
            <a:chExt cx="1340734" cy="1420690"/>
          </a:xfrm>
        </p:grpSpPr>
        <p:sp>
          <p:nvSpPr>
            <p:cNvPr id="336" name="Google Shape;336;p60"/>
            <p:cNvSpPr/>
            <p:nvPr/>
          </p:nvSpPr>
          <p:spPr>
            <a:xfrm>
              <a:off x="6222760" y="1074057"/>
              <a:ext cx="1340734" cy="1420690"/>
            </a:xfrm>
            <a:custGeom>
              <a:avLst/>
              <a:gdLst/>
              <a:ahLst/>
              <a:cxnLst/>
              <a:rect l="l" t="t" r="r" b="b"/>
              <a:pathLst>
                <a:path w="739" h="783" extrusionOk="0">
                  <a:moveTo>
                    <a:pt x="262" y="783"/>
                  </a:moveTo>
                  <a:cubicBezTo>
                    <a:pt x="739" y="306"/>
                    <a:pt x="739" y="306"/>
                    <a:pt x="739" y="306"/>
                  </a:cubicBezTo>
                  <a:cubicBezTo>
                    <a:pt x="546" y="122"/>
                    <a:pt x="287" y="6"/>
                    <a:pt x="0" y="0"/>
                  </a:cubicBezTo>
                  <a:cubicBezTo>
                    <a:pt x="0" y="673"/>
                    <a:pt x="0" y="673"/>
                    <a:pt x="0" y="673"/>
                  </a:cubicBezTo>
                  <a:cubicBezTo>
                    <a:pt x="98" y="686"/>
                    <a:pt x="188" y="725"/>
                    <a:pt x="262" y="783"/>
                  </a:cubicBezTo>
                  <a:close/>
                </a:path>
              </a:pathLst>
            </a:custGeom>
            <a:gradFill>
              <a:gsLst>
                <a:gs pos="0">
                  <a:schemeClr val="accent1"/>
                </a:gs>
                <a:gs pos="7000">
                  <a:schemeClr val="accent1"/>
                </a:gs>
                <a:gs pos="100000">
                  <a:schemeClr val="accent4"/>
                </a:gs>
              </a:gsLst>
              <a:lin ang="5400000" scaled="0"/>
            </a:gradFill>
            <a:ln>
              <a:noFill/>
            </a:ln>
            <a:effectLst>
              <a:outerShdw blurRad="330200" dist="165100" dir="2700000" sx="88000" sy="88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337" name="Google Shape;337;p60"/>
            <p:cNvSpPr txBox="1"/>
            <p:nvPr/>
          </p:nvSpPr>
          <p:spPr>
            <a:xfrm>
              <a:off x="6276123" y="1609087"/>
              <a:ext cx="985354" cy="2785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Roboto"/>
                  <a:ea typeface="Roboto"/>
                  <a:cs typeface="Roboto"/>
                  <a:sym typeface="Roboto"/>
                </a:rPr>
                <a:t>8</a:t>
              </a:r>
              <a:endParaRPr/>
            </a:p>
          </p:txBody>
        </p:sp>
      </p:grpSp>
      <p:grpSp>
        <p:nvGrpSpPr>
          <p:cNvPr id="338" name="Google Shape;338;p60"/>
          <p:cNvGrpSpPr/>
          <p:nvPr/>
        </p:nvGrpSpPr>
        <p:grpSpPr>
          <a:xfrm>
            <a:off x="8201425" y="1641950"/>
            <a:ext cx="3587377" cy="939475"/>
            <a:chOff x="9183248" y="2995205"/>
            <a:chExt cx="2873120" cy="939475"/>
          </a:xfrm>
        </p:grpSpPr>
        <p:sp>
          <p:nvSpPr>
            <p:cNvPr id="339" name="Google Shape;339;p60"/>
            <p:cNvSpPr txBox="1"/>
            <p:nvPr/>
          </p:nvSpPr>
          <p:spPr>
            <a:xfrm>
              <a:off x="9183248" y="2995205"/>
              <a:ext cx="2490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Inability in tracking current trend</a:t>
              </a:r>
              <a:endParaRPr>
                <a:solidFill>
                  <a:schemeClr val="accent1"/>
                </a:solidFill>
                <a:latin typeface="Roboto"/>
                <a:ea typeface="Roboto"/>
                <a:cs typeface="Roboto"/>
                <a:sym typeface="Roboto"/>
              </a:endParaRPr>
            </a:p>
          </p:txBody>
        </p:sp>
        <p:sp>
          <p:nvSpPr>
            <p:cNvPr id="340" name="Google Shape;340;p60"/>
            <p:cNvSpPr txBox="1"/>
            <p:nvPr/>
          </p:nvSpPr>
          <p:spPr>
            <a:xfrm>
              <a:off x="9183268" y="3279780"/>
              <a:ext cx="2873100" cy="654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It can help improve recommendations based on trendiness and also, can help company expand its clothing business</a:t>
              </a:r>
              <a:endParaRPr sz="1200">
                <a:solidFill>
                  <a:srgbClr val="A5A5A5"/>
                </a:solidFill>
                <a:latin typeface="Quattrocento Sans"/>
                <a:ea typeface="Quattrocento Sans"/>
                <a:cs typeface="Quattrocento Sans"/>
                <a:sym typeface="Quattrocento Sans"/>
              </a:endParaRPr>
            </a:p>
          </p:txBody>
        </p:sp>
      </p:grpSp>
      <p:grpSp>
        <p:nvGrpSpPr>
          <p:cNvPr id="341" name="Google Shape;341;p60"/>
          <p:cNvGrpSpPr/>
          <p:nvPr/>
        </p:nvGrpSpPr>
        <p:grpSpPr>
          <a:xfrm>
            <a:off x="414948" y="5460050"/>
            <a:ext cx="3463370" cy="1214369"/>
            <a:chOff x="417705" y="4765463"/>
            <a:chExt cx="3428400" cy="637866"/>
          </a:xfrm>
        </p:grpSpPr>
        <p:sp>
          <p:nvSpPr>
            <p:cNvPr id="342" name="Google Shape;342;p60"/>
            <p:cNvSpPr txBox="1"/>
            <p:nvPr/>
          </p:nvSpPr>
          <p:spPr>
            <a:xfrm>
              <a:off x="417705" y="4765463"/>
              <a:ext cx="34284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Expensive model photography</a:t>
              </a:r>
              <a:endParaRPr>
                <a:solidFill>
                  <a:schemeClr val="lt1"/>
                </a:solidFill>
                <a:latin typeface="Roboto"/>
                <a:ea typeface="Roboto"/>
                <a:cs typeface="Roboto"/>
                <a:sym typeface="Roboto"/>
              </a:endParaRPr>
            </a:p>
          </p:txBody>
        </p:sp>
        <p:sp>
          <p:nvSpPr>
            <p:cNvPr id="343" name="Google Shape;343;p60"/>
            <p:cNvSpPr txBox="1"/>
            <p:nvPr/>
          </p:nvSpPr>
          <p:spPr>
            <a:xfrm>
              <a:off x="423696" y="4941629"/>
              <a:ext cx="34224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Shooting capacity is limited as well as live model photography is pretty expensive, which can be easily avoided</a:t>
              </a:r>
              <a:endParaRPr sz="1200">
                <a:solidFill>
                  <a:srgbClr val="A5A5A5"/>
                </a:solidFill>
                <a:latin typeface="Quattrocento Sans"/>
                <a:ea typeface="Quattrocento Sans"/>
                <a:cs typeface="Quattrocento Sans"/>
                <a:sym typeface="Quattrocento Sans"/>
              </a:endParaRPr>
            </a:p>
          </p:txBody>
        </p:sp>
      </p:grpSp>
      <p:grpSp>
        <p:nvGrpSpPr>
          <p:cNvPr id="344" name="Google Shape;344;p60"/>
          <p:cNvGrpSpPr/>
          <p:nvPr/>
        </p:nvGrpSpPr>
        <p:grpSpPr>
          <a:xfrm>
            <a:off x="391350" y="4351325"/>
            <a:ext cx="3463489" cy="746275"/>
            <a:chOff x="417970" y="3520436"/>
            <a:chExt cx="2868789" cy="746275"/>
          </a:xfrm>
        </p:grpSpPr>
        <p:sp>
          <p:nvSpPr>
            <p:cNvPr id="345" name="Google Shape;345;p60"/>
            <p:cNvSpPr txBox="1"/>
            <p:nvPr/>
          </p:nvSpPr>
          <p:spPr>
            <a:xfrm>
              <a:off x="417970" y="3520436"/>
              <a:ext cx="286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Time-consuming trial process</a:t>
              </a:r>
              <a:endParaRPr/>
            </a:p>
          </p:txBody>
        </p:sp>
        <p:sp>
          <p:nvSpPr>
            <p:cNvPr id="346" name="Google Shape;346;p60"/>
            <p:cNvSpPr txBox="1"/>
            <p:nvPr/>
          </p:nvSpPr>
          <p:spPr>
            <a:xfrm>
              <a:off x="456859" y="3805011"/>
              <a:ext cx="28299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It is extremely tiring to try-on all the outfits available and hence, can be an extremely tiring and  time-consuming process</a:t>
              </a:r>
              <a:endParaRPr/>
            </a:p>
          </p:txBody>
        </p:sp>
      </p:grpSp>
      <p:grpSp>
        <p:nvGrpSpPr>
          <p:cNvPr id="347" name="Google Shape;347;p60"/>
          <p:cNvGrpSpPr/>
          <p:nvPr/>
        </p:nvGrpSpPr>
        <p:grpSpPr>
          <a:xfrm>
            <a:off x="8201300" y="2741750"/>
            <a:ext cx="3587531" cy="1052088"/>
            <a:chOff x="8690206" y="2995216"/>
            <a:chExt cx="3587531" cy="1052088"/>
          </a:xfrm>
        </p:grpSpPr>
        <p:sp>
          <p:nvSpPr>
            <p:cNvPr id="348" name="Google Shape;348;p60"/>
            <p:cNvSpPr txBox="1"/>
            <p:nvPr/>
          </p:nvSpPr>
          <p:spPr>
            <a:xfrm>
              <a:off x="8690206" y="2995216"/>
              <a:ext cx="3108900" cy="52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Difficulty in discovering the right personalized product </a:t>
              </a:r>
              <a:endParaRPr/>
            </a:p>
          </p:txBody>
        </p:sp>
        <p:sp>
          <p:nvSpPr>
            <p:cNvPr id="349" name="Google Shape;349;p60"/>
            <p:cNvSpPr txBox="1"/>
            <p:nvPr/>
          </p:nvSpPr>
          <p:spPr>
            <a:xfrm>
              <a:off x="8704437" y="3525604"/>
              <a:ext cx="3573300" cy="52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A5A5A5"/>
                  </a:solidFill>
                  <a:latin typeface="Quattrocento Sans"/>
                  <a:ea typeface="Quattrocento Sans"/>
                  <a:cs typeface="Quattrocento Sans"/>
                  <a:sym typeface="Quattrocento Sans"/>
                </a:rPr>
                <a:t>It is really difficulty to understand the psychology of colors, consumer’s usual behavioural patterns and style of different cultures </a:t>
              </a:r>
              <a:endParaRPr sz="1200">
                <a:solidFill>
                  <a:srgbClr val="A5A5A5"/>
                </a:solidFill>
                <a:latin typeface="Quattrocento Sans"/>
                <a:ea typeface="Quattrocento Sans"/>
                <a:cs typeface="Quattrocento Sans"/>
                <a:sym typeface="Quattrocento Sans"/>
              </a:endParaRPr>
            </a:p>
          </p:txBody>
        </p:sp>
      </p:grpSp>
      <p:grpSp>
        <p:nvGrpSpPr>
          <p:cNvPr id="350" name="Google Shape;350;p60"/>
          <p:cNvGrpSpPr/>
          <p:nvPr/>
        </p:nvGrpSpPr>
        <p:grpSpPr>
          <a:xfrm>
            <a:off x="8201300" y="4062975"/>
            <a:ext cx="3587400" cy="892975"/>
            <a:chOff x="8690206" y="2995211"/>
            <a:chExt cx="3587400" cy="892975"/>
          </a:xfrm>
        </p:grpSpPr>
        <p:sp>
          <p:nvSpPr>
            <p:cNvPr id="351" name="Google Shape;351;p60"/>
            <p:cNvSpPr txBox="1"/>
            <p:nvPr/>
          </p:nvSpPr>
          <p:spPr>
            <a:xfrm>
              <a:off x="8690206" y="2995211"/>
              <a:ext cx="3314400" cy="3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lt1"/>
                  </a:solidFill>
                  <a:latin typeface="Roboto"/>
                  <a:ea typeface="Roboto"/>
                  <a:cs typeface="Roboto"/>
                  <a:sym typeface="Roboto"/>
                </a:rPr>
                <a:t>Absence of visual based search</a:t>
              </a:r>
              <a:endParaRPr>
                <a:solidFill>
                  <a:schemeClr val="lt1"/>
                </a:solidFill>
                <a:latin typeface="Roboto"/>
                <a:ea typeface="Roboto"/>
                <a:cs typeface="Roboto"/>
                <a:sym typeface="Roboto"/>
              </a:endParaRPr>
            </a:p>
          </p:txBody>
        </p:sp>
        <p:sp>
          <p:nvSpPr>
            <p:cNvPr id="352" name="Google Shape;352;p60"/>
            <p:cNvSpPr txBox="1"/>
            <p:nvPr/>
          </p:nvSpPr>
          <p:spPr>
            <a:xfrm>
              <a:off x="8690206" y="3279786"/>
              <a:ext cx="3587400" cy="6084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A picture speaks more than thousand words but still personality related insights and sentiments are not taken into consideration </a:t>
              </a:r>
              <a:endParaRPr/>
            </a:p>
          </p:txBody>
        </p:sp>
      </p:grpSp>
      <p:sp>
        <p:nvSpPr>
          <p:cNvPr id="353" name="Google Shape;353;p60"/>
          <p:cNvSpPr txBox="1"/>
          <p:nvPr/>
        </p:nvSpPr>
        <p:spPr>
          <a:xfrm>
            <a:off x="3581857" y="352845"/>
            <a:ext cx="50283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Problem Statement</a:t>
            </a:r>
            <a:endParaRPr/>
          </a:p>
        </p:txBody>
      </p:sp>
      <p:sp>
        <p:nvSpPr>
          <p:cNvPr id="354" name="Google Shape;354;p60"/>
          <p:cNvSpPr txBox="1"/>
          <p:nvPr/>
        </p:nvSpPr>
        <p:spPr>
          <a:xfrm>
            <a:off x="5050224" y="1122350"/>
            <a:ext cx="3147300" cy="3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50">
                <a:solidFill>
                  <a:srgbClr val="F2F2F2"/>
                </a:solidFill>
                <a:latin typeface="Quattrocento Sans"/>
                <a:ea typeface="Quattrocento Sans"/>
                <a:cs typeface="Quattrocento Sans"/>
                <a:sym typeface="Quattrocento Sans"/>
              </a:rPr>
              <a:t>EXISTING PROBLEMS </a:t>
            </a:r>
            <a:endParaRPr sz="2100"/>
          </a:p>
        </p:txBody>
      </p:sp>
      <p:grpSp>
        <p:nvGrpSpPr>
          <p:cNvPr id="355" name="Google Shape;355;p60"/>
          <p:cNvGrpSpPr/>
          <p:nvPr/>
        </p:nvGrpSpPr>
        <p:grpSpPr>
          <a:xfrm>
            <a:off x="437460" y="1572577"/>
            <a:ext cx="3463398" cy="1008848"/>
            <a:chOff x="399418" y="970233"/>
            <a:chExt cx="3469295" cy="1008848"/>
          </a:xfrm>
        </p:grpSpPr>
        <p:sp>
          <p:nvSpPr>
            <p:cNvPr id="356" name="Google Shape;356;p60"/>
            <p:cNvSpPr txBox="1"/>
            <p:nvPr/>
          </p:nvSpPr>
          <p:spPr>
            <a:xfrm>
              <a:off x="399418" y="970233"/>
              <a:ext cx="3436500" cy="41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Negligence of user’s purchasing behaviour</a:t>
              </a:r>
              <a:endParaRPr/>
            </a:p>
          </p:txBody>
        </p:sp>
        <p:sp>
          <p:nvSpPr>
            <p:cNvPr id="357" name="Google Shape;357;p60"/>
            <p:cNvSpPr txBox="1"/>
            <p:nvPr/>
          </p:nvSpPr>
          <p:spPr>
            <a:xfrm>
              <a:off x="432213" y="1480481"/>
              <a:ext cx="3436500" cy="498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Inconsideration of personalized factors such as user’s taste and preferences resulting in poor recommendations</a:t>
              </a:r>
              <a:endParaRPr sz="1200">
                <a:solidFill>
                  <a:srgbClr val="A5A5A5"/>
                </a:solidFill>
                <a:latin typeface="Quattrocento Sans"/>
                <a:ea typeface="Quattrocento Sans"/>
                <a:cs typeface="Quattrocento Sans"/>
                <a:sym typeface="Quattrocento Sans"/>
              </a:endParaRPr>
            </a:p>
          </p:txBody>
        </p:sp>
      </p:grpSp>
      <p:grpSp>
        <p:nvGrpSpPr>
          <p:cNvPr id="358" name="Google Shape;358;p60"/>
          <p:cNvGrpSpPr/>
          <p:nvPr/>
        </p:nvGrpSpPr>
        <p:grpSpPr>
          <a:xfrm>
            <a:off x="429551" y="3036250"/>
            <a:ext cx="3424481" cy="1189511"/>
            <a:chOff x="455406" y="2338898"/>
            <a:chExt cx="3430313" cy="1274795"/>
          </a:xfrm>
        </p:grpSpPr>
        <p:grpSp>
          <p:nvGrpSpPr>
            <p:cNvPr id="359" name="Google Shape;359;p60"/>
            <p:cNvGrpSpPr/>
            <p:nvPr/>
          </p:nvGrpSpPr>
          <p:grpSpPr>
            <a:xfrm>
              <a:off x="455406" y="2338898"/>
              <a:ext cx="3430313" cy="1274795"/>
              <a:chOff x="346824" y="2193756"/>
              <a:chExt cx="3430313" cy="1274795"/>
            </a:xfrm>
          </p:grpSpPr>
          <p:sp>
            <p:nvSpPr>
              <p:cNvPr id="360" name="Google Shape;360;p60"/>
              <p:cNvSpPr txBox="1"/>
              <p:nvPr/>
            </p:nvSpPr>
            <p:spPr>
              <a:xfrm>
                <a:off x="346824" y="2193756"/>
                <a:ext cx="34224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1000"/>
                  </a:spcAft>
                  <a:buNone/>
                </a:pPr>
                <a:r>
                  <a:rPr lang="en-US">
                    <a:solidFill>
                      <a:schemeClr val="lt1"/>
                    </a:solidFill>
                    <a:latin typeface="Roboto"/>
                    <a:ea typeface="Roboto"/>
                    <a:cs typeface="Roboto"/>
                    <a:sym typeface="Roboto"/>
                  </a:rPr>
                  <a:t>Increasing number of returns due to wrong size measurement</a:t>
                </a:r>
                <a:endParaRPr/>
              </a:p>
            </p:txBody>
          </p:sp>
          <p:sp>
            <p:nvSpPr>
              <p:cNvPr id="361" name="Google Shape;361;p60"/>
              <p:cNvSpPr txBox="1"/>
              <p:nvPr/>
            </p:nvSpPr>
            <p:spPr>
              <a:xfrm>
                <a:off x="354737" y="2722451"/>
                <a:ext cx="3422400" cy="7461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Wrong size and fit across different product categories leads to increasing number of return cases</a:t>
                </a:r>
                <a:endParaRPr/>
              </a:p>
            </p:txBody>
          </p:sp>
        </p:grpSp>
        <p:sp>
          <p:nvSpPr>
            <p:cNvPr id="362" name="Google Shape;362;p60"/>
            <p:cNvSpPr/>
            <p:nvPr/>
          </p:nvSpPr>
          <p:spPr>
            <a:xfrm>
              <a:off x="3518803" y="2502747"/>
              <a:ext cx="35344" cy="13952"/>
            </a:xfrm>
            <a:custGeom>
              <a:avLst/>
              <a:gdLst/>
              <a:ahLst/>
              <a:cxnLst/>
              <a:rect l="l" t="t" r="r" b="b"/>
              <a:pathLst>
                <a:path w="73" h="29" extrusionOk="0">
                  <a:moveTo>
                    <a:pt x="19" y="29"/>
                  </a:moveTo>
                  <a:cubicBezTo>
                    <a:pt x="31" y="29"/>
                    <a:pt x="43" y="29"/>
                    <a:pt x="54" y="29"/>
                  </a:cubicBezTo>
                  <a:cubicBezTo>
                    <a:pt x="73" y="29"/>
                    <a:pt x="73" y="0"/>
                    <a:pt x="54" y="0"/>
                  </a:cubicBezTo>
                  <a:cubicBezTo>
                    <a:pt x="43" y="0"/>
                    <a:pt x="31" y="0"/>
                    <a:pt x="19" y="0"/>
                  </a:cubicBezTo>
                  <a:cubicBezTo>
                    <a:pt x="0" y="0"/>
                    <a:pt x="0" y="29"/>
                    <a:pt x="19" y="2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63" name="Google Shape;363;p60"/>
          <p:cNvGrpSpPr/>
          <p:nvPr/>
        </p:nvGrpSpPr>
        <p:grpSpPr>
          <a:xfrm>
            <a:off x="8210475" y="5188009"/>
            <a:ext cx="3587246" cy="1278750"/>
            <a:chOff x="9183250" y="2973449"/>
            <a:chExt cx="2564700" cy="1278750"/>
          </a:xfrm>
        </p:grpSpPr>
        <p:sp>
          <p:nvSpPr>
            <p:cNvPr id="364" name="Google Shape;364;p60"/>
            <p:cNvSpPr txBox="1"/>
            <p:nvPr/>
          </p:nvSpPr>
          <p:spPr>
            <a:xfrm>
              <a:off x="9183250" y="2973449"/>
              <a:ext cx="2442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Unavailability of real-time </a:t>
              </a:r>
              <a:endParaRPr>
                <a:solidFill>
                  <a:schemeClr val="lt1"/>
                </a:solidFill>
                <a:latin typeface="Roboto"/>
                <a:ea typeface="Roboto"/>
                <a:cs typeface="Roboto"/>
                <a:sym typeface="Roboto"/>
              </a:endParaRPr>
            </a:p>
            <a:p>
              <a:pPr marL="0" marR="0" lvl="0" indent="0" algn="l" rtl="0">
                <a:spcBef>
                  <a:spcPts val="0"/>
                </a:spcBef>
                <a:spcAft>
                  <a:spcPts val="0"/>
                </a:spcAft>
                <a:buNone/>
              </a:pPr>
              <a:r>
                <a:rPr lang="en-US">
                  <a:solidFill>
                    <a:schemeClr val="lt1"/>
                  </a:solidFill>
                  <a:latin typeface="Roboto"/>
                  <a:ea typeface="Roboto"/>
                  <a:cs typeface="Roboto"/>
                  <a:sym typeface="Roboto"/>
                </a:rPr>
                <a:t>feedback system</a:t>
              </a:r>
              <a:endParaRPr>
                <a:solidFill>
                  <a:schemeClr val="lt1"/>
                </a:solidFill>
                <a:latin typeface="Roboto"/>
                <a:ea typeface="Roboto"/>
                <a:cs typeface="Roboto"/>
                <a:sym typeface="Roboto"/>
              </a:endParaRPr>
            </a:p>
          </p:txBody>
        </p:sp>
        <p:sp>
          <p:nvSpPr>
            <p:cNvPr id="365" name="Google Shape;365;p60"/>
            <p:cNvSpPr txBox="1"/>
            <p:nvPr/>
          </p:nvSpPr>
          <p:spPr>
            <a:xfrm>
              <a:off x="9183250" y="3506099"/>
              <a:ext cx="2564700" cy="74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A5A5A5"/>
                  </a:solidFill>
                  <a:latin typeface="Quattrocento Sans"/>
                  <a:ea typeface="Quattrocento Sans"/>
                  <a:cs typeface="Quattrocento Sans"/>
                  <a:sym typeface="Quattrocento Sans"/>
                </a:rPr>
                <a:t>Application doesn’t update itself based on any new information and hence, its recommendation </a:t>
              </a:r>
            </a:p>
            <a:p>
              <a:pPr marL="0" marR="0" lvl="0" indent="0" algn="l" rtl="0">
                <a:spcBef>
                  <a:spcPts val="0"/>
                </a:spcBef>
                <a:spcAft>
                  <a:spcPts val="0"/>
                </a:spcAft>
                <a:buNone/>
              </a:pPr>
              <a:r>
                <a:rPr lang="en-US" sz="1200" dirty="0">
                  <a:solidFill>
                    <a:srgbClr val="A5A5A5"/>
                  </a:solidFill>
                  <a:latin typeface="Quattrocento Sans"/>
                  <a:ea typeface="Quattrocento Sans"/>
                  <a:cs typeface="Quattrocento Sans"/>
                  <a:sym typeface="Quattrocento Sans"/>
                </a:rPr>
                <a:t>system can never improve</a:t>
              </a:r>
              <a:endParaRPr dirty="0"/>
            </a:p>
          </p:txBody>
        </p:sp>
      </p:grpSp>
      <p:sp>
        <p:nvSpPr>
          <p:cNvPr id="366" name="Google Shape;366;p60"/>
          <p:cNvSpPr txBox="1"/>
          <p:nvPr/>
        </p:nvSpPr>
        <p:spPr>
          <a:xfrm>
            <a:off x="8191000" y="2741750"/>
            <a:ext cx="3108900" cy="52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lt1"/>
                </a:solidFill>
                <a:latin typeface="Roboto"/>
                <a:ea typeface="Roboto"/>
                <a:cs typeface="Roboto"/>
                <a:sym typeface="Roboto"/>
              </a:rPr>
              <a:t>Difficulty in discovering the right personalized product </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par>
                                <p:cTn id="8" presetID="10" presetClass="entr" presetSubtype="0" fill="hold" nodeType="withEffect">
                                  <p:stCondLst>
                                    <p:cond delay="25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par>
                                <p:cTn id="11" presetID="10" presetClass="entr" presetSubtype="0" fill="hold" nodeType="withEffect">
                                  <p:stCondLst>
                                    <p:cond delay="500"/>
                                  </p:stCondLst>
                                  <p:childTnLst>
                                    <p:set>
                                      <p:cBhvr>
                                        <p:cTn id="12" dur="1" fill="hold">
                                          <p:stCondLst>
                                            <p:cond delay="0"/>
                                          </p:stCondLst>
                                        </p:cTn>
                                        <p:tgtEl>
                                          <p:spTgt spid="326"/>
                                        </p:tgtEl>
                                        <p:attrNameLst>
                                          <p:attrName>style.visibility</p:attrName>
                                        </p:attrNameLst>
                                      </p:cBhvr>
                                      <p:to>
                                        <p:strVal val="visible"/>
                                      </p:to>
                                    </p:set>
                                    <p:animEffect transition="in" filter="fade">
                                      <p:cBhvr>
                                        <p:cTn id="13" dur="500"/>
                                        <p:tgtEl>
                                          <p:spTgt spid="326"/>
                                        </p:tgtEl>
                                      </p:cBhvr>
                                    </p:animEffect>
                                  </p:childTnLst>
                                </p:cTn>
                              </p:par>
                              <p:par>
                                <p:cTn id="14" presetID="10" presetClass="entr" presetSubtype="0" fill="hold" nodeType="withEffect">
                                  <p:stCondLst>
                                    <p:cond delay="75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500"/>
                                        <p:tgtEl>
                                          <p:spTgt spid="320"/>
                                        </p:tgtEl>
                                      </p:cBhvr>
                                    </p:animEffect>
                                  </p:childTnLst>
                                </p:cTn>
                              </p:par>
                              <p:par>
                                <p:cTn id="17" presetID="10" presetClass="entr" presetSubtype="0" fill="hold" nodeType="withEffect">
                                  <p:stCondLst>
                                    <p:cond delay="100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500"/>
                                        <p:tgtEl>
                                          <p:spTgt spid="314"/>
                                        </p:tgtEl>
                                      </p:cBhvr>
                                    </p:animEffect>
                                  </p:childTnLst>
                                </p:cTn>
                              </p:par>
                              <p:par>
                                <p:cTn id="20" presetID="10" presetClass="entr" presetSubtype="0" fill="hold" nodeType="withEffect">
                                  <p:stCondLst>
                                    <p:cond delay="1250"/>
                                  </p:stCondLst>
                                  <p:childTnLst>
                                    <p:set>
                                      <p:cBhvr>
                                        <p:cTn id="21" dur="1" fill="hold">
                                          <p:stCondLst>
                                            <p:cond delay="0"/>
                                          </p:stCondLst>
                                        </p:cTn>
                                        <p:tgtEl>
                                          <p:spTgt spid="317"/>
                                        </p:tgtEl>
                                        <p:attrNameLst>
                                          <p:attrName>style.visibility</p:attrName>
                                        </p:attrNameLst>
                                      </p:cBhvr>
                                      <p:to>
                                        <p:strVal val="visible"/>
                                      </p:to>
                                    </p:set>
                                    <p:animEffect transition="in" filter="fade">
                                      <p:cBhvr>
                                        <p:cTn id="22" dur="500"/>
                                        <p:tgtEl>
                                          <p:spTgt spid="317"/>
                                        </p:tgtEl>
                                      </p:cBhvr>
                                    </p:animEffect>
                                  </p:childTnLst>
                                </p:cTn>
                              </p:par>
                              <p:par>
                                <p:cTn id="23" presetID="10" presetClass="entr" presetSubtype="0" fill="hold" nodeType="withEffect">
                                  <p:stCondLst>
                                    <p:cond delay="1500"/>
                                  </p:stCondLst>
                                  <p:childTnLst>
                                    <p:set>
                                      <p:cBhvr>
                                        <p:cTn id="24" dur="1" fill="hold">
                                          <p:stCondLst>
                                            <p:cond delay="0"/>
                                          </p:stCondLst>
                                        </p:cTn>
                                        <p:tgtEl>
                                          <p:spTgt spid="323"/>
                                        </p:tgtEl>
                                        <p:attrNameLst>
                                          <p:attrName>style.visibility</p:attrName>
                                        </p:attrNameLst>
                                      </p:cBhvr>
                                      <p:to>
                                        <p:strVal val="visible"/>
                                      </p:to>
                                    </p:set>
                                    <p:animEffect transition="in" filter="fade">
                                      <p:cBhvr>
                                        <p:cTn id="25" dur="500"/>
                                        <p:tgtEl>
                                          <p:spTgt spid="323"/>
                                        </p:tgtEl>
                                      </p:cBhvr>
                                    </p:animEffect>
                                  </p:childTnLst>
                                </p:cTn>
                              </p:par>
                              <p:par>
                                <p:cTn id="26" presetID="10" presetClass="entr" presetSubtype="0" fill="hold" nodeType="withEffect">
                                  <p:stCondLst>
                                    <p:cond delay="1750"/>
                                  </p:stCondLst>
                                  <p:childTnLst>
                                    <p:set>
                                      <p:cBhvr>
                                        <p:cTn id="27" dur="1" fill="hold">
                                          <p:stCondLst>
                                            <p:cond delay="0"/>
                                          </p:stCondLst>
                                        </p:cTn>
                                        <p:tgtEl>
                                          <p:spTgt spid="329"/>
                                        </p:tgtEl>
                                        <p:attrNameLst>
                                          <p:attrName>style.visibility</p:attrName>
                                        </p:attrNameLst>
                                      </p:cBhvr>
                                      <p:to>
                                        <p:strVal val="visible"/>
                                      </p:to>
                                    </p:set>
                                    <p:animEffect transition="in" filter="fade">
                                      <p:cBhvr>
                                        <p:cTn id="28" dur="500"/>
                                        <p:tgtEl>
                                          <p:spTgt spid="329"/>
                                        </p:tgtEl>
                                      </p:cBhvr>
                                    </p:animEffect>
                                  </p:childTnLst>
                                </p:cTn>
                              </p:par>
                              <p:par>
                                <p:cTn id="29" presetID="10" presetClass="entr" presetSubtype="0" fill="hold" nodeType="withEffect">
                                  <p:stCondLst>
                                    <p:cond delay="2000"/>
                                  </p:stCondLst>
                                  <p:childTnLst>
                                    <p:set>
                                      <p:cBhvr>
                                        <p:cTn id="30" dur="1" fill="hold">
                                          <p:stCondLst>
                                            <p:cond delay="0"/>
                                          </p:stCondLst>
                                        </p:cTn>
                                        <p:tgtEl>
                                          <p:spTgt spid="335"/>
                                        </p:tgtEl>
                                        <p:attrNameLst>
                                          <p:attrName>style.visibility</p:attrName>
                                        </p:attrNameLst>
                                      </p:cBhvr>
                                      <p:to>
                                        <p:strVal val="visible"/>
                                      </p:to>
                                    </p:set>
                                    <p:animEffect transition="in" filter="fade">
                                      <p:cBhvr>
                                        <p:cTn id="31" dur="500"/>
                                        <p:tgtEl>
                                          <p:spTgt spid="335"/>
                                        </p:tgtEl>
                                      </p:cBhvr>
                                    </p:animEffect>
                                  </p:childTnLst>
                                </p:cTn>
                              </p:par>
                              <p:par>
                                <p:cTn id="32" presetID="2" presetClass="entr" presetSubtype="8" fill="hold" nodeType="withEffect">
                                  <p:stCondLst>
                                    <p:cond delay="0"/>
                                  </p:stCondLst>
                                  <p:childTnLst>
                                    <p:set>
                                      <p:cBhvr>
                                        <p:cTn id="33" dur="1" fill="hold">
                                          <p:stCondLst>
                                            <p:cond delay="0"/>
                                          </p:stCondLst>
                                        </p:cTn>
                                        <p:tgtEl>
                                          <p:spTgt spid="353"/>
                                        </p:tgtEl>
                                        <p:attrNameLst>
                                          <p:attrName>style.visibility</p:attrName>
                                        </p:attrNameLst>
                                      </p:cBhvr>
                                      <p:to>
                                        <p:strVal val="visible"/>
                                      </p:to>
                                    </p:set>
                                    <p:anim calcmode="lin" valueType="num">
                                      <p:cBhvr additive="base">
                                        <p:cTn id="34" dur="750"/>
                                        <p:tgtEl>
                                          <p:spTgt spid="3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1"/>
          <p:cNvSpPr txBox="1"/>
          <p:nvPr/>
        </p:nvSpPr>
        <p:spPr>
          <a:xfrm>
            <a:off x="286256" y="1532675"/>
            <a:ext cx="33063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PROPOSED </a:t>
            </a:r>
            <a:r>
              <a:rPr lang="en-US" sz="4400" b="1">
                <a:solidFill>
                  <a:schemeClr val="lt1"/>
                </a:solidFill>
                <a:latin typeface="Roboto"/>
                <a:ea typeface="Roboto"/>
                <a:cs typeface="Roboto"/>
                <a:sym typeface="Roboto"/>
              </a:rPr>
              <a:t>SOLUTION</a:t>
            </a:r>
            <a:endParaRPr b="1"/>
          </a:p>
        </p:txBody>
      </p:sp>
      <p:sp>
        <p:nvSpPr>
          <p:cNvPr id="372" name="Google Shape;372;p61"/>
          <p:cNvSpPr txBox="1"/>
          <p:nvPr/>
        </p:nvSpPr>
        <p:spPr>
          <a:xfrm>
            <a:off x="339356" y="1283864"/>
            <a:ext cx="33525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50">
                <a:solidFill>
                  <a:srgbClr val="F2F2F2"/>
                </a:solidFill>
                <a:latin typeface="Quattrocento Sans"/>
                <a:ea typeface="Quattrocento Sans"/>
                <a:cs typeface="Quattrocento Sans"/>
                <a:sym typeface="Quattrocento Sans"/>
              </a:rPr>
              <a:t>SALIENT FEATURES</a:t>
            </a:r>
            <a:endParaRPr sz="1900"/>
          </a:p>
        </p:txBody>
      </p:sp>
      <p:grpSp>
        <p:nvGrpSpPr>
          <p:cNvPr id="373" name="Google Shape;373;p61"/>
          <p:cNvGrpSpPr/>
          <p:nvPr/>
        </p:nvGrpSpPr>
        <p:grpSpPr>
          <a:xfrm rot="3820855">
            <a:off x="1146913" y="3687789"/>
            <a:ext cx="808504" cy="808505"/>
            <a:chOff x="3429852" y="3362641"/>
            <a:chExt cx="913057" cy="913058"/>
          </a:xfrm>
        </p:grpSpPr>
        <p:sp>
          <p:nvSpPr>
            <p:cNvPr id="374" name="Google Shape;374;p61"/>
            <p:cNvSpPr/>
            <p:nvPr/>
          </p:nvSpPr>
          <p:spPr>
            <a:xfrm rot="-8100000">
              <a:off x="3438155" y="3733510"/>
              <a:ext cx="738422" cy="329349"/>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75" name="Google Shape;375;p61"/>
            <p:cNvSpPr/>
            <p:nvPr/>
          </p:nvSpPr>
          <p:spPr>
            <a:xfrm rot="-8100000">
              <a:off x="3596184" y="3575480"/>
              <a:ext cx="738422" cy="329349"/>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76" name="Google Shape;376;p61"/>
          <p:cNvGrpSpPr/>
          <p:nvPr/>
        </p:nvGrpSpPr>
        <p:grpSpPr>
          <a:xfrm>
            <a:off x="5332019" y="1746496"/>
            <a:ext cx="737037" cy="737037"/>
            <a:chOff x="4185271" y="1782608"/>
            <a:chExt cx="737037" cy="737037"/>
          </a:xfrm>
        </p:grpSpPr>
        <p:sp>
          <p:nvSpPr>
            <p:cNvPr id="377" name="Google Shape;377;p61"/>
            <p:cNvSpPr/>
            <p:nvPr/>
          </p:nvSpPr>
          <p:spPr>
            <a:xfrm rot="-8100000">
              <a:off x="4191974" y="2081980"/>
              <a:ext cx="596068" cy="265857"/>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78" name="Google Shape;378;p61"/>
            <p:cNvSpPr/>
            <p:nvPr/>
          </p:nvSpPr>
          <p:spPr>
            <a:xfrm rot="-8100000">
              <a:off x="4319538" y="1954416"/>
              <a:ext cx="596068" cy="265857"/>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79" name="Google Shape;379;p61"/>
          <p:cNvGrpSpPr/>
          <p:nvPr/>
        </p:nvGrpSpPr>
        <p:grpSpPr>
          <a:xfrm>
            <a:off x="1450857" y="3050475"/>
            <a:ext cx="2929546" cy="2929546"/>
            <a:chOff x="1462236" y="3312844"/>
            <a:chExt cx="2929546" cy="2929546"/>
          </a:xfrm>
        </p:grpSpPr>
        <p:grpSp>
          <p:nvGrpSpPr>
            <p:cNvPr id="380" name="Google Shape;380;p61"/>
            <p:cNvGrpSpPr/>
            <p:nvPr/>
          </p:nvGrpSpPr>
          <p:grpSpPr>
            <a:xfrm>
              <a:off x="1462236" y="3312844"/>
              <a:ext cx="2929546" cy="2929546"/>
              <a:chOff x="478027" y="3312844"/>
              <a:chExt cx="2929546" cy="2929546"/>
            </a:xfrm>
          </p:grpSpPr>
          <p:sp>
            <p:nvSpPr>
              <p:cNvPr id="381" name="Google Shape;381;p61"/>
              <p:cNvSpPr/>
              <p:nvPr/>
            </p:nvSpPr>
            <p:spPr>
              <a:xfrm rot="-8100000">
                <a:off x="970436" y="3678479"/>
                <a:ext cx="1944728" cy="2198275"/>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chemeClr val="accent4"/>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2" name="Google Shape;382;p61"/>
              <p:cNvSpPr/>
              <p:nvPr/>
            </p:nvSpPr>
            <p:spPr>
              <a:xfrm rot="-8100000">
                <a:off x="1199534" y="3919340"/>
                <a:ext cx="1484685" cy="1714707"/>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gradFill>
                <a:gsLst>
                  <a:gs pos="0">
                    <a:schemeClr val="accent1"/>
                  </a:gs>
                  <a:gs pos="94000">
                    <a:schemeClr val="accent4"/>
                  </a:gs>
                  <a:gs pos="100000">
                    <a:schemeClr val="accent4"/>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383" name="Google Shape;383;p61"/>
            <p:cNvSpPr txBox="1"/>
            <p:nvPr/>
          </p:nvSpPr>
          <p:spPr>
            <a:xfrm>
              <a:off x="2217296" y="4792016"/>
              <a:ext cx="1417575" cy="445186"/>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US" sz="1050">
                  <a:solidFill>
                    <a:schemeClr val="lt1"/>
                  </a:solidFill>
                  <a:latin typeface="Quattrocento Sans"/>
                  <a:ea typeface="Quattrocento Sans"/>
                  <a:cs typeface="Quattrocento Sans"/>
                  <a:sym typeface="Quattrocento Sans"/>
                </a:rPr>
                <a:t>Personalized Virtual</a:t>
              </a:r>
              <a:endParaRPr/>
            </a:p>
            <a:p>
              <a:pPr marL="0" marR="0" lvl="0" indent="0" algn="ctr" rtl="0">
                <a:lnSpc>
                  <a:spcPct val="114000"/>
                </a:lnSpc>
                <a:spcBef>
                  <a:spcPts val="0"/>
                </a:spcBef>
                <a:spcAft>
                  <a:spcPts val="0"/>
                </a:spcAft>
                <a:buNone/>
              </a:pPr>
              <a:r>
                <a:rPr lang="en-US" sz="1050">
                  <a:solidFill>
                    <a:schemeClr val="lt1"/>
                  </a:solidFill>
                  <a:latin typeface="Quattrocento Sans"/>
                  <a:ea typeface="Quattrocento Sans"/>
                  <a:cs typeface="Quattrocento Sans"/>
                  <a:sym typeface="Quattrocento Sans"/>
                </a:rPr>
                <a:t>Wardrobe</a:t>
              </a:r>
              <a:endParaRPr/>
            </a:p>
          </p:txBody>
        </p:sp>
        <p:sp>
          <p:nvSpPr>
            <p:cNvPr id="384" name="Google Shape;384;p61"/>
            <p:cNvSpPr/>
            <p:nvPr/>
          </p:nvSpPr>
          <p:spPr>
            <a:xfrm>
              <a:off x="2779926" y="4423401"/>
              <a:ext cx="292316" cy="243748"/>
            </a:xfrm>
            <a:custGeom>
              <a:avLst/>
              <a:gdLst/>
              <a:ahLst/>
              <a:cxnLst/>
              <a:rect l="l" t="t" r="r" b="b"/>
              <a:pathLst>
                <a:path w="616" h="514" extrusionOk="0">
                  <a:moveTo>
                    <a:pt x="606" y="183"/>
                  </a:moveTo>
                  <a:cubicBezTo>
                    <a:pt x="606" y="182"/>
                    <a:pt x="606" y="182"/>
                    <a:pt x="606" y="182"/>
                  </a:cubicBezTo>
                  <a:cubicBezTo>
                    <a:pt x="605" y="182"/>
                    <a:pt x="604" y="181"/>
                    <a:pt x="603" y="181"/>
                  </a:cubicBezTo>
                  <a:cubicBezTo>
                    <a:pt x="599" y="179"/>
                    <a:pt x="595" y="178"/>
                    <a:pt x="591" y="177"/>
                  </a:cubicBezTo>
                  <a:cubicBezTo>
                    <a:pt x="590" y="177"/>
                    <a:pt x="589" y="177"/>
                    <a:pt x="588" y="177"/>
                  </a:cubicBezTo>
                  <a:cubicBezTo>
                    <a:pt x="546" y="177"/>
                    <a:pt x="546" y="177"/>
                    <a:pt x="546" y="177"/>
                  </a:cubicBezTo>
                  <a:cubicBezTo>
                    <a:pt x="532" y="134"/>
                    <a:pt x="532" y="134"/>
                    <a:pt x="532" y="134"/>
                  </a:cubicBezTo>
                  <a:cubicBezTo>
                    <a:pt x="519" y="93"/>
                    <a:pt x="506" y="52"/>
                    <a:pt x="493" y="11"/>
                  </a:cubicBezTo>
                  <a:cubicBezTo>
                    <a:pt x="491" y="6"/>
                    <a:pt x="486" y="2"/>
                    <a:pt x="480" y="2"/>
                  </a:cubicBezTo>
                  <a:cubicBezTo>
                    <a:pt x="480" y="2"/>
                    <a:pt x="479" y="2"/>
                    <a:pt x="479" y="2"/>
                  </a:cubicBezTo>
                  <a:cubicBezTo>
                    <a:pt x="477" y="1"/>
                    <a:pt x="475" y="1"/>
                    <a:pt x="472" y="1"/>
                  </a:cubicBezTo>
                  <a:cubicBezTo>
                    <a:pt x="469" y="0"/>
                    <a:pt x="465" y="1"/>
                    <a:pt x="462" y="2"/>
                  </a:cubicBezTo>
                  <a:cubicBezTo>
                    <a:pt x="461" y="2"/>
                    <a:pt x="461" y="2"/>
                    <a:pt x="461" y="2"/>
                  </a:cubicBezTo>
                  <a:cubicBezTo>
                    <a:pt x="460" y="3"/>
                    <a:pt x="458" y="3"/>
                    <a:pt x="457" y="4"/>
                  </a:cubicBezTo>
                  <a:cubicBezTo>
                    <a:pt x="450" y="6"/>
                    <a:pt x="444" y="8"/>
                    <a:pt x="437" y="10"/>
                  </a:cubicBezTo>
                  <a:cubicBezTo>
                    <a:pt x="413" y="18"/>
                    <a:pt x="388" y="26"/>
                    <a:pt x="364" y="33"/>
                  </a:cubicBezTo>
                  <a:cubicBezTo>
                    <a:pt x="295" y="55"/>
                    <a:pt x="227" y="77"/>
                    <a:pt x="159" y="99"/>
                  </a:cubicBezTo>
                  <a:cubicBezTo>
                    <a:pt x="114" y="114"/>
                    <a:pt x="70" y="128"/>
                    <a:pt x="26" y="142"/>
                  </a:cubicBezTo>
                  <a:cubicBezTo>
                    <a:pt x="23" y="143"/>
                    <a:pt x="23" y="143"/>
                    <a:pt x="23" y="143"/>
                  </a:cubicBezTo>
                  <a:cubicBezTo>
                    <a:pt x="21" y="144"/>
                    <a:pt x="19" y="145"/>
                    <a:pt x="17" y="146"/>
                  </a:cubicBezTo>
                  <a:cubicBezTo>
                    <a:pt x="14" y="147"/>
                    <a:pt x="12" y="149"/>
                    <a:pt x="10" y="151"/>
                  </a:cubicBezTo>
                  <a:cubicBezTo>
                    <a:pt x="9" y="152"/>
                    <a:pt x="8" y="153"/>
                    <a:pt x="7" y="154"/>
                  </a:cubicBezTo>
                  <a:cubicBezTo>
                    <a:pt x="7" y="154"/>
                    <a:pt x="7" y="154"/>
                    <a:pt x="7" y="154"/>
                  </a:cubicBezTo>
                  <a:cubicBezTo>
                    <a:pt x="8" y="153"/>
                    <a:pt x="9" y="153"/>
                    <a:pt x="10" y="152"/>
                  </a:cubicBezTo>
                  <a:cubicBezTo>
                    <a:pt x="9" y="153"/>
                    <a:pt x="8" y="154"/>
                    <a:pt x="6" y="154"/>
                  </a:cubicBezTo>
                  <a:cubicBezTo>
                    <a:pt x="6" y="155"/>
                    <a:pt x="6" y="155"/>
                    <a:pt x="6" y="155"/>
                  </a:cubicBezTo>
                  <a:cubicBezTo>
                    <a:pt x="2" y="158"/>
                    <a:pt x="0" y="163"/>
                    <a:pt x="2" y="168"/>
                  </a:cubicBezTo>
                  <a:cubicBezTo>
                    <a:pt x="17" y="217"/>
                    <a:pt x="33" y="265"/>
                    <a:pt x="48" y="314"/>
                  </a:cubicBezTo>
                  <a:cubicBezTo>
                    <a:pt x="58" y="345"/>
                    <a:pt x="68" y="376"/>
                    <a:pt x="78" y="407"/>
                  </a:cubicBezTo>
                  <a:cubicBezTo>
                    <a:pt x="86" y="432"/>
                    <a:pt x="86" y="432"/>
                    <a:pt x="86" y="432"/>
                  </a:cubicBezTo>
                  <a:cubicBezTo>
                    <a:pt x="89" y="441"/>
                    <a:pt x="93" y="452"/>
                    <a:pt x="101" y="458"/>
                  </a:cubicBezTo>
                  <a:cubicBezTo>
                    <a:pt x="101" y="473"/>
                    <a:pt x="101" y="473"/>
                    <a:pt x="101" y="473"/>
                  </a:cubicBezTo>
                  <a:cubicBezTo>
                    <a:pt x="101" y="487"/>
                    <a:pt x="102" y="501"/>
                    <a:pt x="115" y="510"/>
                  </a:cubicBezTo>
                  <a:cubicBezTo>
                    <a:pt x="120" y="514"/>
                    <a:pt x="127" y="514"/>
                    <a:pt x="133" y="514"/>
                  </a:cubicBezTo>
                  <a:cubicBezTo>
                    <a:pt x="586" y="514"/>
                    <a:pt x="586" y="514"/>
                    <a:pt x="586" y="514"/>
                  </a:cubicBezTo>
                  <a:cubicBezTo>
                    <a:pt x="588" y="514"/>
                    <a:pt x="589" y="514"/>
                    <a:pt x="591" y="514"/>
                  </a:cubicBezTo>
                  <a:cubicBezTo>
                    <a:pt x="610" y="512"/>
                    <a:pt x="616" y="494"/>
                    <a:pt x="616" y="477"/>
                  </a:cubicBezTo>
                  <a:cubicBezTo>
                    <a:pt x="616" y="195"/>
                    <a:pt x="616" y="195"/>
                    <a:pt x="616" y="195"/>
                  </a:cubicBezTo>
                  <a:cubicBezTo>
                    <a:pt x="616" y="190"/>
                    <a:pt x="612" y="184"/>
                    <a:pt x="606" y="183"/>
                  </a:cubicBezTo>
                  <a:close/>
                  <a:moveTo>
                    <a:pt x="110" y="183"/>
                  </a:moveTo>
                  <a:cubicBezTo>
                    <a:pt x="108" y="184"/>
                    <a:pt x="108" y="183"/>
                    <a:pt x="110" y="183"/>
                  </a:cubicBezTo>
                  <a:close/>
                  <a:moveTo>
                    <a:pt x="127" y="390"/>
                  </a:moveTo>
                  <a:cubicBezTo>
                    <a:pt x="590" y="390"/>
                    <a:pt x="590" y="390"/>
                    <a:pt x="590" y="390"/>
                  </a:cubicBezTo>
                  <a:cubicBezTo>
                    <a:pt x="590" y="426"/>
                    <a:pt x="590" y="426"/>
                    <a:pt x="590" y="426"/>
                  </a:cubicBezTo>
                  <a:cubicBezTo>
                    <a:pt x="127" y="426"/>
                    <a:pt x="127" y="426"/>
                    <a:pt x="127" y="426"/>
                  </a:cubicBezTo>
                  <a:lnTo>
                    <a:pt x="127" y="390"/>
                  </a:lnTo>
                  <a:close/>
                  <a:moveTo>
                    <a:pt x="607" y="183"/>
                  </a:moveTo>
                  <a:cubicBezTo>
                    <a:pt x="607" y="183"/>
                    <a:pt x="607" y="183"/>
                    <a:pt x="607" y="183"/>
                  </a:cubicBezTo>
                  <a:cubicBezTo>
                    <a:pt x="609" y="183"/>
                    <a:pt x="609" y="184"/>
                    <a:pt x="607" y="183"/>
                  </a:cubicBezTo>
                  <a:close/>
                  <a:moveTo>
                    <a:pt x="589" y="204"/>
                  </a:moveTo>
                  <a:cubicBezTo>
                    <a:pt x="589" y="204"/>
                    <a:pt x="589" y="204"/>
                    <a:pt x="589" y="204"/>
                  </a:cubicBezTo>
                  <a:cubicBezTo>
                    <a:pt x="589" y="204"/>
                    <a:pt x="589" y="204"/>
                    <a:pt x="590" y="204"/>
                  </a:cubicBezTo>
                  <a:cubicBezTo>
                    <a:pt x="590" y="363"/>
                    <a:pt x="590" y="363"/>
                    <a:pt x="590" y="363"/>
                  </a:cubicBezTo>
                  <a:cubicBezTo>
                    <a:pt x="127" y="363"/>
                    <a:pt x="127" y="363"/>
                    <a:pt x="127" y="363"/>
                  </a:cubicBezTo>
                  <a:cubicBezTo>
                    <a:pt x="127" y="204"/>
                    <a:pt x="127" y="204"/>
                    <a:pt x="127" y="204"/>
                  </a:cubicBezTo>
                  <a:cubicBezTo>
                    <a:pt x="128" y="204"/>
                    <a:pt x="128" y="204"/>
                    <a:pt x="128" y="204"/>
                  </a:cubicBezTo>
                  <a:cubicBezTo>
                    <a:pt x="128" y="204"/>
                    <a:pt x="128" y="204"/>
                    <a:pt x="128" y="204"/>
                  </a:cubicBezTo>
                  <a:lnTo>
                    <a:pt x="589" y="204"/>
                  </a:lnTo>
                  <a:close/>
                  <a:moveTo>
                    <a:pt x="85" y="341"/>
                  </a:moveTo>
                  <a:cubicBezTo>
                    <a:pt x="67" y="284"/>
                    <a:pt x="48" y="226"/>
                    <a:pt x="30" y="169"/>
                  </a:cubicBezTo>
                  <a:cubicBezTo>
                    <a:pt x="30" y="169"/>
                    <a:pt x="30" y="169"/>
                    <a:pt x="30" y="169"/>
                  </a:cubicBezTo>
                  <a:cubicBezTo>
                    <a:pt x="30" y="169"/>
                    <a:pt x="30" y="169"/>
                    <a:pt x="30" y="169"/>
                  </a:cubicBezTo>
                  <a:cubicBezTo>
                    <a:pt x="32" y="168"/>
                    <a:pt x="33" y="168"/>
                    <a:pt x="34" y="168"/>
                  </a:cubicBezTo>
                  <a:cubicBezTo>
                    <a:pt x="53" y="162"/>
                    <a:pt x="53" y="162"/>
                    <a:pt x="53" y="162"/>
                  </a:cubicBezTo>
                  <a:cubicBezTo>
                    <a:pt x="77" y="154"/>
                    <a:pt x="101" y="146"/>
                    <a:pt x="125" y="138"/>
                  </a:cubicBezTo>
                  <a:cubicBezTo>
                    <a:pt x="193" y="116"/>
                    <a:pt x="262" y="95"/>
                    <a:pt x="330" y="73"/>
                  </a:cubicBezTo>
                  <a:cubicBezTo>
                    <a:pt x="375" y="58"/>
                    <a:pt x="420" y="44"/>
                    <a:pt x="465" y="29"/>
                  </a:cubicBezTo>
                  <a:cubicBezTo>
                    <a:pt x="468" y="28"/>
                    <a:pt x="468" y="28"/>
                    <a:pt x="468" y="28"/>
                  </a:cubicBezTo>
                  <a:cubicBezTo>
                    <a:pt x="469" y="28"/>
                    <a:pt x="469" y="28"/>
                    <a:pt x="470" y="28"/>
                  </a:cubicBezTo>
                  <a:cubicBezTo>
                    <a:pt x="485" y="73"/>
                    <a:pt x="499" y="119"/>
                    <a:pt x="514" y="164"/>
                  </a:cubicBezTo>
                  <a:cubicBezTo>
                    <a:pt x="515" y="169"/>
                    <a:pt x="517" y="173"/>
                    <a:pt x="518" y="177"/>
                  </a:cubicBezTo>
                  <a:cubicBezTo>
                    <a:pt x="128" y="177"/>
                    <a:pt x="128" y="177"/>
                    <a:pt x="128" y="177"/>
                  </a:cubicBezTo>
                  <a:cubicBezTo>
                    <a:pt x="126" y="177"/>
                    <a:pt x="125" y="178"/>
                    <a:pt x="123" y="178"/>
                  </a:cubicBezTo>
                  <a:cubicBezTo>
                    <a:pt x="119" y="178"/>
                    <a:pt x="117" y="180"/>
                    <a:pt x="114" y="181"/>
                  </a:cubicBezTo>
                  <a:cubicBezTo>
                    <a:pt x="113" y="181"/>
                    <a:pt x="112" y="182"/>
                    <a:pt x="111" y="182"/>
                  </a:cubicBezTo>
                  <a:cubicBezTo>
                    <a:pt x="105" y="184"/>
                    <a:pt x="101" y="189"/>
                    <a:pt x="101" y="195"/>
                  </a:cubicBezTo>
                  <a:cubicBezTo>
                    <a:pt x="101" y="388"/>
                    <a:pt x="101" y="388"/>
                    <a:pt x="101" y="388"/>
                  </a:cubicBezTo>
                  <a:cubicBezTo>
                    <a:pt x="95" y="373"/>
                    <a:pt x="90" y="357"/>
                    <a:pt x="85" y="341"/>
                  </a:cubicBezTo>
                  <a:close/>
                  <a:moveTo>
                    <a:pt x="127" y="487"/>
                  </a:moveTo>
                  <a:cubicBezTo>
                    <a:pt x="127" y="487"/>
                    <a:pt x="127" y="487"/>
                    <a:pt x="127" y="487"/>
                  </a:cubicBezTo>
                  <a:close/>
                  <a:moveTo>
                    <a:pt x="128" y="487"/>
                  </a:moveTo>
                  <a:cubicBezTo>
                    <a:pt x="127" y="487"/>
                    <a:pt x="127" y="486"/>
                    <a:pt x="128" y="487"/>
                  </a:cubicBezTo>
                  <a:close/>
                  <a:moveTo>
                    <a:pt x="129" y="487"/>
                  </a:moveTo>
                  <a:cubicBezTo>
                    <a:pt x="129" y="487"/>
                    <a:pt x="129" y="487"/>
                    <a:pt x="129" y="487"/>
                  </a:cubicBezTo>
                  <a:cubicBezTo>
                    <a:pt x="129" y="487"/>
                    <a:pt x="129" y="487"/>
                    <a:pt x="129" y="487"/>
                  </a:cubicBezTo>
                  <a:cubicBezTo>
                    <a:pt x="129" y="487"/>
                    <a:pt x="129" y="487"/>
                    <a:pt x="129" y="487"/>
                  </a:cubicBezTo>
                  <a:close/>
                  <a:moveTo>
                    <a:pt x="129" y="487"/>
                  </a:moveTo>
                  <a:cubicBezTo>
                    <a:pt x="129" y="487"/>
                    <a:pt x="129" y="486"/>
                    <a:pt x="129" y="487"/>
                  </a:cubicBezTo>
                  <a:cubicBezTo>
                    <a:pt x="129" y="487"/>
                    <a:pt x="129" y="487"/>
                    <a:pt x="129" y="487"/>
                  </a:cubicBezTo>
                  <a:cubicBezTo>
                    <a:pt x="127" y="481"/>
                    <a:pt x="127" y="474"/>
                    <a:pt x="127" y="467"/>
                  </a:cubicBezTo>
                  <a:cubicBezTo>
                    <a:pt x="127" y="453"/>
                    <a:pt x="127" y="453"/>
                    <a:pt x="127" y="453"/>
                  </a:cubicBezTo>
                  <a:cubicBezTo>
                    <a:pt x="590" y="453"/>
                    <a:pt x="590" y="453"/>
                    <a:pt x="590" y="453"/>
                  </a:cubicBezTo>
                  <a:cubicBezTo>
                    <a:pt x="590" y="477"/>
                    <a:pt x="590" y="477"/>
                    <a:pt x="590" y="477"/>
                  </a:cubicBezTo>
                  <a:cubicBezTo>
                    <a:pt x="589" y="480"/>
                    <a:pt x="589" y="482"/>
                    <a:pt x="589" y="485"/>
                  </a:cubicBezTo>
                  <a:cubicBezTo>
                    <a:pt x="589" y="485"/>
                    <a:pt x="588" y="486"/>
                    <a:pt x="588" y="487"/>
                  </a:cubicBezTo>
                  <a:lnTo>
                    <a:pt x="129" y="487"/>
                  </a:lnTo>
                  <a:close/>
                  <a:moveTo>
                    <a:pt x="589" y="487"/>
                  </a:moveTo>
                  <a:cubicBezTo>
                    <a:pt x="590" y="486"/>
                    <a:pt x="590" y="486"/>
                    <a:pt x="589" y="487"/>
                  </a:cubicBezTo>
                  <a:close/>
                  <a:moveTo>
                    <a:pt x="589" y="487"/>
                  </a:moveTo>
                  <a:cubicBezTo>
                    <a:pt x="590" y="487"/>
                    <a:pt x="590" y="487"/>
                    <a:pt x="589" y="48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85" name="Google Shape;385;p61"/>
          <p:cNvGrpSpPr/>
          <p:nvPr/>
        </p:nvGrpSpPr>
        <p:grpSpPr>
          <a:xfrm>
            <a:off x="3710894" y="1702207"/>
            <a:ext cx="2364785" cy="2364785"/>
            <a:chOff x="3587305" y="1736291"/>
            <a:chExt cx="2364785" cy="2364785"/>
          </a:xfrm>
        </p:grpSpPr>
        <p:grpSp>
          <p:nvGrpSpPr>
            <p:cNvPr id="386" name="Google Shape;386;p61"/>
            <p:cNvGrpSpPr/>
            <p:nvPr/>
          </p:nvGrpSpPr>
          <p:grpSpPr>
            <a:xfrm>
              <a:off x="3587305" y="1736291"/>
              <a:ext cx="2364785" cy="2364785"/>
              <a:chOff x="2603096" y="1736291"/>
              <a:chExt cx="2364785" cy="2364785"/>
            </a:xfrm>
          </p:grpSpPr>
          <p:sp>
            <p:nvSpPr>
              <p:cNvPr id="387" name="Google Shape;387;p61"/>
              <p:cNvSpPr/>
              <p:nvPr/>
            </p:nvSpPr>
            <p:spPr>
              <a:xfrm rot="-8100000">
                <a:off x="3000577" y="2031439"/>
                <a:ext cx="1569822" cy="1774489"/>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chemeClr val="accent3"/>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8" name="Google Shape;388;p61"/>
              <p:cNvSpPr/>
              <p:nvPr/>
            </p:nvSpPr>
            <p:spPr>
              <a:xfrm rot="-8100000">
                <a:off x="3185509" y="2225866"/>
                <a:ext cx="1198466" cy="1384143"/>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gradFill>
                <a:gsLst>
                  <a:gs pos="0">
                    <a:schemeClr val="accent2"/>
                  </a:gs>
                  <a:gs pos="94000">
                    <a:schemeClr val="accent3"/>
                  </a:gs>
                  <a:gs pos="100000">
                    <a:schemeClr val="accent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389" name="Google Shape;389;p61"/>
            <p:cNvSpPr txBox="1"/>
            <p:nvPr/>
          </p:nvSpPr>
          <p:spPr>
            <a:xfrm>
              <a:off x="4200518" y="2899713"/>
              <a:ext cx="1130554" cy="445186"/>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US" sz="1050">
                  <a:solidFill>
                    <a:schemeClr val="lt1"/>
                  </a:solidFill>
                  <a:latin typeface="Quattrocento Sans"/>
                  <a:ea typeface="Quattrocento Sans"/>
                  <a:cs typeface="Quattrocento Sans"/>
                  <a:sym typeface="Quattrocento Sans"/>
                </a:rPr>
                <a:t>Personal AI</a:t>
              </a:r>
              <a:endParaRPr/>
            </a:p>
            <a:p>
              <a:pPr marL="0" marR="0" lvl="0" indent="0" algn="ctr" rtl="0">
                <a:lnSpc>
                  <a:spcPct val="114000"/>
                </a:lnSpc>
                <a:spcBef>
                  <a:spcPts val="0"/>
                </a:spcBef>
                <a:spcAft>
                  <a:spcPts val="0"/>
                </a:spcAft>
                <a:buNone/>
              </a:pPr>
              <a:r>
                <a:rPr lang="en-US" sz="1050">
                  <a:solidFill>
                    <a:schemeClr val="lt1"/>
                  </a:solidFill>
                  <a:latin typeface="Quattrocento Sans"/>
                  <a:ea typeface="Quattrocento Sans"/>
                  <a:cs typeface="Quattrocento Sans"/>
                  <a:sym typeface="Quattrocento Sans"/>
                </a:rPr>
                <a:t>Stylist</a:t>
              </a:r>
              <a:endParaRPr/>
            </a:p>
          </p:txBody>
        </p:sp>
        <p:grpSp>
          <p:nvGrpSpPr>
            <p:cNvPr id="390" name="Google Shape;390;p61"/>
            <p:cNvGrpSpPr/>
            <p:nvPr/>
          </p:nvGrpSpPr>
          <p:grpSpPr>
            <a:xfrm>
              <a:off x="4601607" y="2580952"/>
              <a:ext cx="328376" cy="223609"/>
              <a:chOff x="8307388" y="4573588"/>
              <a:chExt cx="1666875" cy="1135063"/>
            </a:xfrm>
          </p:grpSpPr>
          <p:sp>
            <p:nvSpPr>
              <p:cNvPr id="391" name="Google Shape;391;p61"/>
              <p:cNvSpPr/>
              <p:nvPr/>
            </p:nvSpPr>
            <p:spPr>
              <a:xfrm>
                <a:off x="8434388" y="5405438"/>
                <a:ext cx="3175" cy="0"/>
              </a:xfrm>
              <a:custGeom>
                <a:avLst/>
                <a:gdLst/>
                <a:ahLst/>
                <a:cxnLst/>
                <a:rect l="l" t="t" r="r" b="b"/>
                <a:pathLst>
                  <a:path w="1" h="120000" extrusionOk="0">
                    <a:moveTo>
                      <a:pt x="0" y="0"/>
                    </a:moveTo>
                    <a:cubicBezTo>
                      <a:pt x="0" y="0"/>
                      <a:pt x="0" y="0"/>
                      <a:pt x="0" y="0"/>
                    </a:cubicBezTo>
                    <a:cubicBezTo>
                      <a:pt x="0" y="0"/>
                      <a:pt x="0" y="0"/>
                      <a:pt x="1" y="0"/>
                    </a:cubicBezTo>
                    <a:cubicBezTo>
                      <a:pt x="0" y="0"/>
                      <a:pt x="0"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2" name="Google Shape;392;p61"/>
              <p:cNvSpPr/>
              <p:nvPr/>
            </p:nvSpPr>
            <p:spPr>
              <a:xfrm>
                <a:off x="8307388" y="4573588"/>
                <a:ext cx="1666875" cy="1135063"/>
              </a:xfrm>
              <a:custGeom>
                <a:avLst/>
                <a:gdLst/>
                <a:ahLst/>
                <a:cxnLst/>
                <a:rect l="l" t="t" r="r" b="b"/>
                <a:pathLst>
                  <a:path w="672" h="457" extrusionOk="0">
                    <a:moveTo>
                      <a:pt x="672" y="372"/>
                    </a:moveTo>
                    <a:cubicBezTo>
                      <a:pt x="672" y="315"/>
                      <a:pt x="672" y="315"/>
                      <a:pt x="672" y="315"/>
                    </a:cubicBezTo>
                    <a:cubicBezTo>
                      <a:pt x="672" y="313"/>
                      <a:pt x="671" y="310"/>
                      <a:pt x="670" y="308"/>
                    </a:cubicBezTo>
                    <a:cubicBezTo>
                      <a:pt x="665" y="273"/>
                      <a:pt x="622" y="253"/>
                      <a:pt x="594" y="241"/>
                    </a:cubicBezTo>
                    <a:cubicBezTo>
                      <a:pt x="586" y="238"/>
                      <a:pt x="578" y="234"/>
                      <a:pt x="570" y="231"/>
                    </a:cubicBezTo>
                    <a:cubicBezTo>
                      <a:pt x="567" y="228"/>
                      <a:pt x="563" y="227"/>
                      <a:pt x="559" y="227"/>
                    </a:cubicBezTo>
                    <a:cubicBezTo>
                      <a:pt x="522" y="213"/>
                      <a:pt x="484" y="201"/>
                      <a:pt x="447" y="187"/>
                    </a:cubicBezTo>
                    <a:cubicBezTo>
                      <a:pt x="434" y="182"/>
                      <a:pt x="426" y="179"/>
                      <a:pt x="414" y="173"/>
                    </a:cubicBezTo>
                    <a:cubicBezTo>
                      <a:pt x="404" y="169"/>
                      <a:pt x="393" y="163"/>
                      <a:pt x="383" y="157"/>
                    </a:cubicBezTo>
                    <a:cubicBezTo>
                      <a:pt x="357" y="142"/>
                      <a:pt x="336" y="120"/>
                      <a:pt x="316" y="99"/>
                    </a:cubicBezTo>
                    <a:cubicBezTo>
                      <a:pt x="300" y="81"/>
                      <a:pt x="285" y="64"/>
                      <a:pt x="268" y="47"/>
                    </a:cubicBezTo>
                    <a:cubicBezTo>
                      <a:pt x="251" y="31"/>
                      <a:pt x="233" y="15"/>
                      <a:pt x="210" y="8"/>
                    </a:cubicBezTo>
                    <a:cubicBezTo>
                      <a:pt x="188" y="1"/>
                      <a:pt x="164" y="7"/>
                      <a:pt x="145" y="18"/>
                    </a:cubicBezTo>
                    <a:cubicBezTo>
                      <a:pt x="129" y="26"/>
                      <a:pt x="116" y="39"/>
                      <a:pt x="101" y="48"/>
                    </a:cubicBezTo>
                    <a:cubicBezTo>
                      <a:pt x="101" y="48"/>
                      <a:pt x="100" y="47"/>
                      <a:pt x="100" y="47"/>
                    </a:cubicBezTo>
                    <a:cubicBezTo>
                      <a:pt x="75" y="26"/>
                      <a:pt x="42" y="0"/>
                      <a:pt x="8" y="15"/>
                    </a:cubicBezTo>
                    <a:cubicBezTo>
                      <a:pt x="3" y="17"/>
                      <a:pt x="0" y="23"/>
                      <a:pt x="0" y="28"/>
                    </a:cubicBezTo>
                    <a:cubicBezTo>
                      <a:pt x="0" y="90"/>
                      <a:pt x="0" y="152"/>
                      <a:pt x="0" y="214"/>
                    </a:cubicBezTo>
                    <a:cubicBezTo>
                      <a:pt x="0" y="246"/>
                      <a:pt x="0" y="277"/>
                      <a:pt x="0" y="309"/>
                    </a:cubicBezTo>
                    <a:cubicBezTo>
                      <a:pt x="0" y="314"/>
                      <a:pt x="1" y="320"/>
                      <a:pt x="2" y="325"/>
                    </a:cubicBezTo>
                    <a:cubicBezTo>
                      <a:pt x="2" y="358"/>
                      <a:pt x="2" y="358"/>
                      <a:pt x="2" y="358"/>
                    </a:cubicBezTo>
                    <a:cubicBezTo>
                      <a:pt x="2" y="370"/>
                      <a:pt x="1" y="382"/>
                      <a:pt x="3" y="393"/>
                    </a:cubicBezTo>
                    <a:cubicBezTo>
                      <a:pt x="6" y="414"/>
                      <a:pt x="26" y="425"/>
                      <a:pt x="43" y="431"/>
                    </a:cubicBezTo>
                    <a:cubicBezTo>
                      <a:pt x="56" y="435"/>
                      <a:pt x="69" y="437"/>
                      <a:pt x="82" y="439"/>
                    </a:cubicBezTo>
                    <a:cubicBezTo>
                      <a:pt x="102" y="442"/>
                      <a:pt x="123" y="444"/>
                      <a:pt x="143" y="446"/>
                    </a:cubicBezTo>
                    <a:cubicBezTo>
                      <a:pt x="205" y="450"/>
                      <a:pt x="267" y="451"/>
                      <a:pt x="329" y="453"/>
                    </a:cubicBezTo>
                    <a:cubicBezTo>
                      <a:pt x="398" y="455"/>
                      <a:pt x="468" y="457"/>
                      <a:pt x="537" y="449"/>
                    </a:cubicBezTo>
                    <a:cubicBezTo>
                      <a:pt x="562" y="446"/>
                      <a:pt x="587" y="443"/>
                      <a:pt x="611" y="436"/>
                    </a:cubicBezTo>
                    <a:cubicBezTo>
                      <a:pt x="628" y="432"/>
                      <a:pt x="644" y="425"/>
                      <a:pt x="658" y="414"/>
                    </a:cubicBezTo>
                    <a:cubicBezTo>
                      <a:pt x="664" y="409"/>
                      <a:pt x="669" y="402"/>
                      <a:pt x="671" y="394"/>
                    </a:cubicBezTo>
                    <a:cubicBezTo>
                      <a:pt x="672" y="387"/>
                      <a:pt x="672" y="379"/>
                      <a:pt x="672" y="372"/>
                    </a:cubicBezTo>
                    <a:close/>
                    <a:moveTo>
                      <a:pt x="635" y="301"/>
                    </a:moveTo>
                    <a:cubicBezTo>
                      <a:pt x="635" y="300"/>
                      <a:pt x="635" y="301"/>
                      <a:pt x="635" y="301"/>
                    </a:cubicBezTo>
                    <a:close/>
                    <a:moveTo>
                      <a:pt x="581" y="298"/>
                    </a:moveTo>
                    <a:cubicBezTo>
                      <a:pt x="584" y="290"/>
                      <a:pt x="585" y="280"/>
                      <a:pt x="585" y="271"/>
                    </a:cubicBezTo>
                    <a:cubicBezTo>
                      <a:pt x="585" y="271"/>
                      <a:pt x="585" y="270"/>
                      <a:pt x="585" y="269"/>
                    </a:cubicBezTo>
                    <a:cubicBezTo>
                      <a:pt x="595" y="273"/>
                      <a:pt x="604" y="278"/>
                      <a:pt x="613" y="283"/>
                    </a:cubicBezTo>
                    <a:cubicBezTo>
                      <a:pt x="616" y="285"/>
                      <a:pt x="620" y="288"/>
                      <a:pt x="624" y="290"/>
                    </a:cubicBezTo>
                    <a:cubicBezTo>
                      <a:pt x="624" y="290"/>
                      <a:pt x="624" y="291"/>
                      <a:pt x="625" y="291"/>
                    </a:cubicBezTo>
                    <a:cubicBezTo>
                      <a:pt x="625" y="291"/>
                      <a:pt x="626" y="292"/>
                      <a:pt x="626" y="292"/>
                    </a:cubicBezTo>
                    <a:cubicBezTo>
                      <a:pt x="628" y="293"/>
                      <a:pt x="630" y="295"/>
                      <a:pt x="631" y="296"/>
                    </a:cubicBezTo>
                    <a:cubicBezTo>
                      <a:pt x="632" y="298"/>
                      <a:pt x="634" y="299"/>
                      <a:pt x="635" y="300"/>
                    </a:cubicBezTo>
                    <a:cubicBezTo>
                      <a:pt x="635" y="301"/>
                      <a:pt x="636" y="301"/>
                      <a:pt x="636" y="302"/>
                    </a:cubicBezTo>
                    <a:cubicBezTo>
                      <a:pt x="636" y="302"/>
                      <a:pt x="636" y="302"/>
                      <a:pt x="636" y="302"/>
                    </a:cubicBezTo>
                    <a:cubicBezTo>
                      <a:pt x="637" y="303"/>
                      <a:pt x="638" y="305"/>
                      <a:pt x="639" y="306"/>
                    </a:cubicBezTo>
                    <a:cubicBezTo>
                      <a:pt x="639" y="307"/>
                      <a:pt x="639" y="307"/>
                      <a:pt x="640" y="308"/>
                    </a:cubicBezTo>
                    <a:cubicBezTo>
                      <a:pt x="640" y="308"/>
                      <a:pt x="640" y="308"/>
                      <a:pt x="640" y="308"/>
                    </a:cubicBezTo>
                    <a:cubicBezTo>
                      <a:pt x="640" y="310"/>
                      <a:pt x="641" y="311"/>
                      <a:pt x="641" y="312"/>
                    </a:cubicBezTo>
                    <a:cubicBezTo>
                      <a:pt x="641" y="313"/>
                      <a:pt x="641" y="313"/>
                      <a:pt x="641" y="314"/>
                    </a:cubicBezTo>
                    <a:cubicBezTo>
                      <a:pt x="641" y="315"/>
                      <a:pt x="641" y="315"/>
                      <a:pt x="641" y="316"/>
                    </a:cubicBezTo>
                    <a:cubicBezTo>
                      <a:pt x="641" y="316"/>
                      <a:pt x="641" y="316"/>
                      <a:pt x="641" y="316"/>
                    </a:cubicBezTo>
                    <a:cubicBezTo>
                      <a:pt x="641" y="317"/>
                      <a:pt x="640" y="318"/>
                      <a:pt x="640" y="319"/>
                    </a:cubicBezTo>
                    <a:cubicBezTo>
                      <a:pt x="640" y="319"/>
                      <a:pt x="640" y="319"/>
                      <a:pt x="640" y="319"/>
                    </a:cubicBezTo>
                    <a:cubicBezTo>
                      <a:pt x="640" y="320"/>
                      <a:pt x="639" y="320"/>
                      <a:pt x="639" y="321"/>
                    </a:cubicBezTo>
                    <a:cubicBezTo>
                      <a:pt x="638" y="322"/>
                      <a:pt x="637" y="324"/>
                      <a:pt x="636" y="325"/>
                    </a:cubicBezTo>
                    <a:cubicBezTo>
                      <a:pt x="635" y="325"/>
                      <a:pt x="634" y="326"/>
                      <a:pt x="634" y="327"/>
                    </a:cubicBezTo>
                    <a:cubicBezTo>
                      <a:pt x="633" y="327"/>
                      <a:pt x="633" y="327"/>
                      <a:pt x="633" y="327"/>
                    </a:cubicBezTo>
                    <a:cubicBezTo>
                      <a:pt x="628" y="330"/>
                      <a:pt x="624" y="333"/>
                      <a:pt x="619" y="335"/>
                    </a:cubicBezTo>
                    <a:cubicBezTo>
                      <a:pt x="619" y="335"/>
                      <a:pt x="619" y="335"/>
                      <a:pt x="619" y="335"/>
                    </a:cubicBezTo>
                    <a:cubicBezTo>
                      <a:pt x="618" y="335"/>
                      <a:pt x="618" y="335"/>
                      <a:pt x="617" y="336"/>
                    </a:cubicBezTo>
                    <a:cubicBezTo>
                      <a:pt x="616" y="336"/>
                      <a:pt x="614" y="337"/>
                      <a:pt x="613" y="337"/>
                    </a:cubicBezTo>
                    <a:cubicBezTo>
                      <a:pt x="609" y="339"/>
                      <a:pt x="606" y="340"/>
                      <a:pt x="602" y="341"/>
                    </a:cubicBezTo>
                    <a:cubicBezTo>
                      <a:pt x="585" y="346"/>
                      <a:pt x="567" y="349"/>
                      <a:pt x="549" y="352"/>
                    </a:cubicBezTo>
                    <a:cubicBezTo>
                      <a:pt x="548" y="352"/>
                      <a:pt x="547" y="352"/>
                      <a:pt x="547" y="352"/>
                    </a:cubicBezTo>
                    <a:cubicBezTo>
                      <a:pt x="545" y="352"/>
                      <a:pt x="544" y="352"/>
                      <a:pt x="543" y="352"/>
                    </a:cubicBezTo>
                    <a:cubicBezTo>
                      <a:pt x="543" y="352"/>
                      <a:pt x="543" y="352"/>
                      <a:pt x="543" y="352"/>
                    </a:cubicBezTo>
                    <a:cubicBezTo>
                      <a:pt x="545" y="350"/>
                      <a:pt x="548" y="348"/>
                      <a:pt x="550" y="346"/>
                    </a:cubicBezTo>
                    <a:cubicBezTo>
                      <a:pt x="564" y="332"/>
                      <a:pt x="574" y="316"/>
                      <a:pt x="581" y="298"/>
                    </a:cubicBezTo>
                    <a:close/>
                    <a:moveTo>
                      <a:pt x="618" y="336"/>
                    </a:moveTo>
                    <a:cubicBezTo>
                      <a:pt x="617" y="336"/>
                      <a:pt x="617" y="336"/>
                      <a:pt x="618" y="336"/>
                    </a:cubicBezTo>
                    <a:close/>
                    <a:moveTo>
                      <a:pt x="30" y="104"/>
                    </a:moveTo>
                    <a:cubicBezTo>
                      <a:pt x="30" y="83"/>
                      <a:pt x="30" y="61"/>
                      <a:pt x="30" y="40"/>
                    </a:cubicBezTo>
                    <a:cubicBezTo>
                      <a:pt x="30" y="40"/>
                      <a:pt x="30" y="40"/>
                      <a:pt x="30" y="40"/>
                    </a:cubicBezTo>
                    <a:cubicBezTo>
                      <a:pt x="31" y="40"/>
                      <a:pt x="31" y="40"/>
                      <a:pt x="32" y="40"/>
                    </a:cubicBezTo>
                    <a:cubicBezTo>
                      <a:pt x="32" y="40"/>
                      <a:pt x="32" y="40"/>
                      <a:pt x="32" y="40"/>
                    </a:cubicBezTo>
                    <a:cubicBezTo>
                      <a:pt x="35" y="40"/>
                      <a:pt x="39" y="41"/>
                      <a:pt x="42" y="42"/>
                    </a:cubicBezTo>
                    <a:cubicBezTo>
                      <a:pt x="42" y="42"/>
                      <a:pt x="42" y="43"/>
                      <a:pt x="42" y="43"/>
                    </a:cubicBezTo>
                    <a:cubicBezTo>
                      <a:pt x="43" y="43"/>
                      <a:pt x="44" y="43"/>
                      <a:pt x="44" y="44"/>
                    </a:cubicBezTo>
                    <a:cubicBezTo>
                      <a:pt x="46" y="44"/>
                      <a:pt x="48" y="45"/>
                      <a:pt x="49" y="46"/>
                    </a:cubicBezTo>
                    <a:cubicBezTo>
                      <a:pt x="53" y="48"/>
                      <a:pt x="56" y="50"/>
                      <a:pt x="60" y="53"/>
                    </a:cubicBezTo>
                    <a:cubicBezTo>
                      <a:pt x="61" y="54"/>
                      <a:pt x="63" y="55"/>
                      <a:pt x="65" y="56"/>
                    </a:cubicBezTo>
                    <a:cubicBezTo>
                      <a:pt x="65" y="57"/>
                      <a:pt x="66" y="57"/>
                      <a:pt x="67" y="58"/>
                    </a:cubicBezTo>
                    <a:cubicBezTo>
                      <a:pt x="67" y="58"/>
                      <a:pt x="67" y="58"/>
                      <a:pt x="67" y="58"/>
                    </a:cubicBezTo>
                    <a:cubicBezTo>
                      <a:pt x="67" y="58"/>
                      <a:pt x="68" y="58"/>
                      <a:pt x="68" y="59"/>
                    </a:cubicBezTo>
                    <a:cubicBezTo>
                      <a:pt x="75" y="64"/>
                      <a:pt x="81" y="70"/>
                      <a:pt x="88" y="75"/>
                    </a:cubicBezTo>
                    <a:cubicBezTo>
                      <a:pt x="100" y="86"/>
                      <a:pt x="112" y="97"/>
                      <a:pt x="125" y="106"/>
                    </a:cubicBezTo>
                    <a:cubicBezTo>
                      <a:pt x="136" y="114"/>
                      <a:pt x="151" y="119"/>
                      <a:pt x="163" y="112"/>
                    </a:cubicBezTo>
                    <a:cubicBezTo>
                      <a:pt x="179" y="102"/>
                      <a:pt x="165" y="77"/>
                      <a:pt x="149" y="86"/>
                    </a:cubicBezTo>
                    <a:cubicBezTo>
                      <a:pt x="148" y="86"/>
                      <a:pt x="148" y="85"/>
                      <a:pt x="147" y="85"/>
                    </a:cubicBezTo>
                    <a:cubicBezTo>
                      <a:pt x="147" y="85"/>
                      <a:pt x="146" y="85"/>
                      <a:pt x="146" y="85"/>
                    </a:cubicBezTo>
                    <a:cubicBezTo>
                      <a:pt x="145" y="84"/>
                      <a:pt x="143" y="83"/>
                      <a:pt x="142" y="82"/>
                    </a:cubicBezTo>
                    <a:cubicBezTo>
                      <a:pt x="140" y="81"/>
                      <a:pt x="137" y="79"/>
                      <a:pt x="134" y="77"/>
                    </a:cubicBezTo>
                    <a:cubicBezTo>
                      <a:pt x="134" y="77"/>
                      <a:pt x="133" y="76"/>
                      <a:pt x="132" y="75"/>
                    </a:cubicBezTo>
                    <a:cubicBezTo>
                      <a:pt x="131" y="74"/>
                      <a:pt x="129" y="73"/>
                      <a:pt x="128" y="72"/>
                    </a:cubicBezTo>
                    <a:cubicBezTo>
                      <a:pt x="126" y="71"/>
                      <a:pt x="125" y="69"/>
                      <a:pt x="124" y="68"/>
                    </a:cubicBezTo>
                    <a:cubicBezTo>
                      <a:pt x="130" y="64"/>
                      <a:pt x="135" y="59"/>
                      <a:pt x="141" y="55"/>
                    </a:cubicBezTo>
                    <a:cubicBezTo>
                      <a:pt x="151" y="48"/>
                      <a:pt x="163" y="41"/>
                      <a:pt x="173" y="37"/>
                    </a:cubicBezTo>
                    <a:cubicBezTo>
                      <a:pt x="185" y="33"/>
                      <a:pt x="196" y="33"/>
                      <a:pt x="207" y="38"/>
                    </a:cubicBezTo>
                    <a:cubicBezTo>
                      <a:pt x="221" y="44"/>
                      <a:pt x="231" y="53"/>
                      <a:pt x="241" y="62"/>
                    </a:cubicBezTo>
                    <a:cubicBezTo>
                      <a:pt x="257" y="76"/>
                      <a:pt x="271" y="92"/>
                      <a:pt x="286" y="108"/>
                    </a:cubicBezTo>
                    <a:cubicBezTo>
                      <a:pt x="277" y="117"/>
                      <a:pt x="269" y="125"/>
                      <a:pt x="260" y="133"/>
                    </a:cubicBezTo>
                    <a:cubicBezTo>
                      <a:pt x="247" y="147"/>
                      <a:pt x="268" y="168"/>
                      <a:pt x="281" y="154"/>
                    </a:cubicBezTo>
                    <a:cubicBezTo>
                      <a:pt x="289" y="146"/>
                      <a:pt x="297" y="138"/>
                      <a:pt x="305" y="130"/>
                    </a:cubicBezTo>
                    <a:cubicBezTo>
                      <a:pt x="311" y="136"/>
                      <a:pt x="316" y="141"/>
                      <a:pt x="322" y="146"/>
                    </a:cubicBezTo>
                    <a:cubicBezTo>
                      <a:pt x="314" y="154"/>
                      <a:pt x="306" y="162"/>
                      <a:pt x="298" y="170"/>
                    </a:cubicBezTo>
                    <a:cubicBezTo>
                      <a:pt x="285" y="183"/>
                      <a:pt x="306" y="204"/>
                      <a:pt x="319" y="191"/>
                    </a:cubicBezTo>
                    <a:cubicBezTo>
                      <a:pt x="327" y="182"/>
                      <a:pt x="336" y="174"/>
                      <a:pt x="344" y="166"/>
                    </a:cubicBezTo>
                    <a:cubicBezTo>
                      <a:pt x="350" y="171"/>
                      <a:pt x="357" y="175"/>
                      <a:pt x="363" y="179"/>
                    </a:cubicBezTo>
                    <a:cubicBezTo>
                      <a:pt x="355" y="188"/>
                      <a:pt x="346" y="197"/>
                      <a:pt x="337" y="206"/>
                    </a:cubicBezTo>
                    <a:cubicBezTo>
                      <a:pt x="323" y="220"/>
                      <a:pt x="344" y="240"/>
                      <a:pt x="357" y="227"/>
                    </a:cubicBezTo>
                    <a:cubicBezTo>
                      <a:pt x="368" y="216"/>
                      <a:pt x="379" y="205"/>
                      <a:pt x="390" y="194"/>
                    </a:cubicBezTo>
                    <a:cubicBezTo>
                      <a:pt x="396" y="197"/>
                      <a:pt x="402" y="200"/>
                      <a:pt x="407" y="203"/>
                    </a:cubicBezTo>
                    <a:cubicBezTo>
                      <a:pt x="399" y="212"/>
                      <a:pt x="390" y="222"/>
                      <a:pt x="382" y="232"/>
                    </a:cubicBezTo>
                    <a:cubicBezTo>
                      <a:pt x="377" y="238"/>
                      <a:pt x="376" y="247"/>
                      <a:pt x="382" y="252"/>
                    </a:cubicBezTo>
                    <a:cubicBezTo>
                      <a:pt x="387" y="258"/>
                      <a:pt x="398" y="259"/>
                      <a:pt x="403" y="252"/>
                    </a:cubicBezTo>
                    <a:cubicBezTo>
                      <a:pt x="414" y="240"/>
                      <a:pt x="425" y="227"/>
                      <a:pt x="436" y="215"/>
                    </a:cubicBezTo>
                    <a:cubicBezTo>
                      <a:pt x="441" y="217"/>
                      <a:pt x="447" y="219"/>
                      <a:pt x="452" y="221"/>
                    </a:cubicBezTo>
                    <a:cubicBezTo>
                      <a:pt x="446" y="231"/>
                      <a:pt x="440" y="242"/>
                      <a:pt x="434" y="252"/>
                    </a:cubicBezTo>
                    <a:cubicBezTo>
                      <a:pt x="424" y="269"/>
                      <a:pt x="450" y="283"/>
                      <a:pt x="459" y="267"/>
                    </a:cubicBezTo>
                    <a:cubicBezTo>
                      <a:pt x="466" y="255"/>
                      <a:pt x="473" y="243"/>
                      <a:pt x="480" y="231"/>
                    </a:cubicBezTo>
                    <a:cubicBezTo>
                      <a:pt x="486" y="233"/>
                      <a:pt x="493" y="235"/>
                      <a:pt x="499" y="237"/>
                    </a:cubicBezTo>
                    <a:cubicBezTo>
                      <a:pt x="493" y="248"/>
                      <a:pt x="488" y="258"/>
                      <a:pt x="483" y="269"/>
                    </a:cubicBezTo>
                    <a:cubicBezTo>
                      <a:pt x="479" y="276"/>
                      <a:pt x="481" y="285"/>
                      <a:pt x="488" y="289"/>
                    </a:cubicBezTo>
                    <a:cubicBezTo>
                      <a:pt x="495" y="293"/>
                      <a:pt x="505" y="291"/>
                      <a:pt x="508" y="284"/>
                    </a:cubicBezTo>
                    <a:cubicBezTo>
                      <a:pt x="514" y="271"/>
                      <a:pt x="520" y="259"/>
                      <a:pt x="527" y="247"/>
                    </a:cubicBezTo>
                    <a:cubicBezTo>
                      <a:pt x="534" y="249"/>
                      <a:pt x="542" y="252"/>
                      <a:pt x="550" y="255"/>
                    </a:cubicBezTo>
                    <a:cubicBezTo>
                      <a:pt x="550" y="256"/>
                      <a:pt x="551" y="258"/>
                      <a:pt x="552" y="259"/>
                    </a:cubicBezTo>
                    <a:cubicBezTo>
                      <a:pt x="553" y="262"/>
                      <a:pt x="556" y="267"/>
                      <a:pt x="556" y="269"/>
                    </a:cubicBezTo>
                    <a:cubicBezTo>
                      <a:pt x="556" y="271"/>
                      <a:pt x="556" y="274"/>
                      <a:pt x="556" y="276"/>
                    </a:cubicBezTo>
                    <a:cubicBezTo>
                      <a:pt x="556" y="276"/>
                      <a:pt x="556" y="277"/>
                      <a:pt x="556" y="278"/>
                    </a:cubicBezTo>
                    <a:cubicBezTo>
                      <a:pt x="556" y="278"/>
                      <a:pt x="556" y="278"/>
                      <a:pt x="556" y="279"/>
                    </a:cubicBezTo>
                    <a:cubicBezTo>
                      <a:pt x="555" y="283"/>
                      <a:pt x="554" y="287"/>
                      <a:pt x="553" y="290"/>
                    </a:cubicBezTo>
                    <a:cubicBezTo>
                      <a:pt x="551" y="296"/>
                      <a:pt x="547" y="302"/>
                      <a:pt x="543" y="308"/>
                    </a:cubicBezTo>
                    <a:cubicBezTo>
                      <a:pt x="539" y="315"/>
                      <a:pt x="534" y="320"/>
                      <a:pt x="528" y="326"/>
                    </a:cubicBezTo>
                    <a:cubicBezTo>
                      <a:pt x="517" y="337"/>
                      <a:pt x="505" y="345"/>
                      <a:pt x="490" y="352"/>
                    </a:cubicBezTo>
                    <a:cubicBezTo>
                      <a:pt x="489" y="353"/>
                      <a:pt x="488" y="354"/>
                      <a:pt x="486" y="354"/>
                    </a:cubicBezTo>
                    <a:cubicBezTo>
                      <a:pt x="485" y="355"/>
                      <a:pt x="485" y="355"/>
                      <a:pt x="486" y="355"/>
                    </a:cubicBezTo>
                    <a:cubicBezTo>
                      <a:pt x="485" y="355"/>
                      <a:pt x="484" y="355"/>
                      <a:pt x="483" y="356"/>
                    </a:cubicBezTo>
                    <a:cubicBezTo>
                      <a:pt x="481" y="357"/>
                      <a:pt x="478" y="357"/>
                      <a:pt x="475" y="358"/>
                    </a:cubicBezTo>
                    <a:cubicBezTo>
                      <a:pt x="442" y="360"/>
                      <a:pt x="409" y="361"/>
                      <a:pt x="376" y="361"/>
                    </a:cubicBezTo>
                    <a:cubicBezTo>
                      <a:pt x="308" y="362"/>
                      <a:pt x="239" y="362"/>
                      <a:pt x="171" y="357"/>
                    </a:cubicBezTo>
                    <a:cubicBezTo>
                      <a:pt x="158" y="356"/>
                      <a:pt x="146" y="355"/>
                      <a:pt x="133" y="353"/>
                    </a:cubicBezTo>
                    <a:cubicBezTo>
                      <a:pt x="130" y="353"/>
                      <a:pt x="128" y="352"/>
                      <a:pt x="125" y="352"/>
                    </a:cubicBezTo>
                    <a:cubicBezTo>
                      <a:pt x="125" y="352"/>
                      <a:pt x="123" y="352"/>
                      <a:pt x="123" y="352"/>
                    </a:cubicBezTo>
                    <a:cubicBezTo>
                      <a:pt x="122" y="352"/>
                      <a:pt x="121" y="352"/>
                      <a:pt x="120" y="351"/>
                    </a:cubicBezTo>
                    <a:cubicBezTo>
                      <a:pt x="114" y="351"/>
                      <a:pt x="109" y="350"/>
                      <a:pt x="104" y="349"/>
                    </a:cubicBezTo>
                    <a:cubicBezTo>
                      <a:pt x="88" y="346"/>
                      <a:pt x="72" y="343"/>
                      <a:pt x="56" y="337"/>
                    </a:cubicBezTo>
                    <a:cubicBezTo>
                      <a:pt x="55" y="336"/>
                      <a:pt x="53" y="336"/>
                      <a:pt x="52" y="335"/>
                    </a:cubicBezTo>
                    <a:cubicBezTo>
                      <a:pt x="52" y="335"/>
                      <a:pt x="51" y="335"/>
                      <a:pt x="51" y="335"/>
                    </a:cubicBezTo>
                    <a:cubicBezTo>
                      <a:pt x="50" y="335"/>
                      <a:pt x="49" y="334"/>
                      <a:pt x="51" y="335"/>
                    </a:cubicBezTo>
                    <a:cubicBezTo>
                      <a:pt x="51" y="335"/>
                      <a:pt x="51" y="335"/>
                      <a:pt x="51" y="335"/>
                    </a:cubicBezTo>
                    <a:cubicBezTo>
                      <a:pt x="48" y="334"/>
                      <a:pt x="45" y="332"/>
                      <a:pt x="43" y="331"/>
                    </a:cubicBezTo>
                    <a:cubicBezTo>
                      <a:pt x="41" y="330"/>
                      <a:pt x="39" y="328"/>
                      <a:pt x="37" y="327"/>
                    </a:cubicBezTo>
                    <a:cubicBezTo>
                      <a:pt x="37" y="327"/>
                      <a:pt x="37" y="327"/>
                      <a:pt x="37" y="327"/>
                    </a:cubicBezTo>
                    <a:cubicBezTo>
                      <a:pt x="36" y="326"/>
                      <a:pt x="35" y="325"/>
                      <a:pt x="34" y="324"/>
                    </a:cubicBezTo>
                    <a:cubicBezTo>
                      <a:pt x="33" y="324"/>
                      <a:pt x="33" y="323"/>
                      <a:pt x="32" y="322"/>
                    </a:cubicBezTo>
                    <a:cubicBezTo>
                      <a:pt x="32" y="322"/>
                      <a:pt x="31" y="321"/>
                      <a:pt x="31" y="320"/>
                    </a:cubicBezTo>
                    <a:cubicBezTo>
                      <a:pt x="31" y="315"/>
                      <a:pt x="31" y="315"/>
                      <a:pt x="31" y="315"/>
                    </a:cubicBezTo>
                    <a:cubicBezTo>
                      <a:pt x="31" y="313"/>
                      <a:pt x="31" y="311"/>
                      <a:pt x="30" y="309"/>
                    </a:cubicBezTo>
                    <a:cubicBezTo>
                      <a:pt x="30" y="241"/>
                      <a:pt x="30" y="173"/>
                      <a:pt x="30" y="104"/>
                    </a:cubicBezTo>
                    <a:close/>
                    <a:moveTo>
                      <a:pt x="642" y="388"/>
                    </a:moveTo>
                    <a:cubicBezTo>
                      <a:pt x="642" y="389"/>
                      <a:pt x="642" y="390"/>
                      <a:pt x="642" y="388"/>
                    </a:cubicBezTo>
                    <a:close/>
                    <a:moveTo>
                      <a:pt x="642" y="387"/>
                    </a:moveTo>
                    <a:cubicBezTo>
                      <a:pt x="642" y="387"/>
                      <a:pt x="642" y="387"/>
                      <a:pt x="642" y="388"/>
                    </a:cubicBezTo>
                    <a:cubicBezTo>
                      <a:pt x="642" y="388"/>
                      <a:pt x="642" y="389"/>
                      <a:pt x="641" y="389"/>
                    </a:cubicBezTo>
                    <a:cubicBezTo>
                      <a:pt x="641" y="390"/>
                      <a:pt x="641" y="390"/>
                      <a:pt x="641" y="390"/>
                    </a:cubicBezTo>
                    <a:cubicBezTo>
                      <a:pt x="640" y="391"/>
                      <a:pt x="639" y="392"/>
                      <a:pt x="638" y="393"/>
                    </a:cubicBezTo>
                    <a:cubicBezTo>
                      <a:pt x="638" y="393"/>
                      <a:pt x="637" y="393"/>
                      <a:pt x="637" y="394"/>
                    </a:cubicBezTo>
                    <a:cubicBezTo>
                      <a:pt x="637" y="394"/>
                      <a:pt x="637" y="394"/>
                      <a:pt x="637" y="394"/>
                    </a:cubicBezTo>
                    <a:cubicBezTo>
                      <a:pt x="634" y="396"/>
                      <a:pt x="631" y="397"/>
                      <a:pt x="628" y="399"/>
                    </a:cubicBezTo>
                    <a:cubicBezTo>
                      <a:pt x="627" y="400"/>
                      <a:pt x="625" y="400"/>
                      <a:pt x="624" y="401"/>
                    </a:cubicBezTo>
                    <a:cubicBezTo>
                      <a:pt x="623" y="401"/>
                      <a:pt x="623" y="401"/>
                      <a:pt x="623" y="401"/>
                    </a:cubicBezTo>
                    <a:cubicBezTo>
                      <a:pt x="622" y="402"/>
                      <a:pt x="621" y="402"/>
                      <a:pt x="620" y="403"/>
                    </a:cubicBezTo>
                    <a:cubicBezTo>
                      <a:pt x="600" y="410"/>
                      <a:pt x="578" y="414"/>
                      <a:pt x="557" y="417"/>
                    </a:cubicBezTo>
                    <a:cubicBezTo>
                      <a:pt x="551" y="418"/>
                      <a:pt x="547" y="419"/>
                      <a:pt x="540" y="419"/>
                    </a:cubicBezTo>
                    <a:cubicBezTo>
                      <a:pt x="533" y="420"/>
                      <a:pt x="525" y="421"/>
                      <a:pt x="518" y="422"/>
                    </a:cubicBezTo>
                    <a:cubicBezTo>
                      <a:pt x="502" y="423"/>
                      <a:pt x="486" y="424"/>
                      <a:pt x="470" y="425"/>
                    </a:cubicBezTo>
                    <a:cubicBezTo>
                      <a:pt x="434" y="426"/>
                      <a:pt x="398" y="426"/>
                      <a:pt x="362" y="425"/>
                    </a:cubicBezTo>
                    <a:cubicBezTo>
                      <a:pt x="296" y="423"/>
                      <a:pt x="229" y="422"/>
                      <a:pt x="163" y="418"/>
                    </a:cubicBezTo>
                    <a:cubicBezTo>
                      <a:pt x="142" y="416"/>
                      <a:pt x="120" y="415"/>
                      <a:pt x="99" y="412"/>
                    </a:cubicBezTo>
                    <a:cubicBezTo>
                      <a:pt x="98" y="412"/>
                      <a:pt x="95" y="412"/>
                      <a:pt x="95" y="412"/>
                    </a:cubicBezTo>
                    <a:cubicBezTo>
                      <a:pt x="93" y="411"/>
                      <a:pt x="91" y="411"/>
                      <a:pt x="90" y="411"/>
                    </a:cubicBezTo>
                    <a:cubicBezTo>
                      <a:pt x="86" y="410"/>
                      <a:pt x="82" y="410"/>
                      <a:pt x="78" y="409"/>
                    </a:cubicBezTo>
                    <a:cubicBezTo>
                      <a:pt x="71" y="408"/>
                      <a:pt x="65" y="406"/>
                      <a:pt x="59" y="405"/>
                    </a:cubicBezTo>
                    <a:cubicBezTo>
                      <a:pt x="56" y="404"/>
                      <a:pt x="53" y="403"/>
                      <a:pt x="51" y="402"/>
                    </a:cubicBezTo>
                    <a:cubicBezTo>
                      <a:pt x="50" y="402"/>
                      <a:pt x="48" y="401"/>
                      <a:pt x="47" y="401"/>
                    </a:cubicBezTo>
                    <a:cubicBezTo>
                      <a:pt x="47" y="401"/>
                      <a:pt x="46" y="401"/>
                      <a:pt x="46" y="401"/>
                    </a:cubicBezTo>
                    <a:cubicBezTo>
                      <a:pt x="43" y="399"/>
                      <a:pt x="39" y="397"/>
                      <a:pt x="36" y="395"/>
                    </a:cubicBezTo>
                    <a:cubicBezTo>
                      <a:pt x="36" y="395"/>
                      <a:pt x="35" y="394"/>
                      <a:pt x="34" y="393"/>
                    </a:cubicBezTo>
                    <a:cubicBezTo>
                      <a:pt x="34" y="393"/>
                      <a:pt x="34" y="393"/>
                      <a:pt x="33" y="392"/>
                    </a:cubicBezTo>
                    <a:cubicBezTo>
                      <a:pt x="33" y="392"/>
                      <a:pt x="33" y="391"/>
                      <a:pt x="32" y="391"/>
                    </a:cubicBezTo>
                    <a:cubicBezTo>
                      <a:pt x="32" y="390"/>
                      <a:pt x="31" y="388"/>
                      <a:pt x="31" y="387"/>
                    </a:cubicBezTo>
                    <a:cubicBezTo>
                      <a:pt x="31" y="387"/>
                      <a:pt x="31" y="387"/>
                      <a:pt x="31" y="387"/>
                    </a:cubicBezTo>
                    <a:cubicBezTo>
                      <a:pt x="31" y="387"/>
                      <a:pt x="31" y="387"/>
                      <a:pt x="31" y="386"/>
                    </a:cubicBezTo>
                    <a:cubicBezTo>
                      <a:pt x="31" y="385"/>
                      <a:pt x="31" y="384"/>
                      <a:pt x="31" y="383"/>
                    </a:cubicBezTo>
                    <a:cubicBezTo>
                      <a:pt x="31" y="358"/>
                      <a:pt x="31" y="358"/>
                      <a:pt x="31" y="358"/>
                    </a:cubicBezTo>
                    <a:cubicBezTo>
                      <a:pt x="62" y="374"/>
                      <a:pt x="99" y="378"/>
                      <a:pt x="133" y="382"/>
                    </a:cubicBezTo>
                    <a:cubicBezTo>
                      <a:pt x="194" y="390"/>
                      <a:pt x="256" y="391"/>
                      <a:pt x="318" y="391"/>
                    </a:cubicBezTo>
                    <a:cubicBezTo>
                      <a:pt x="363" y="391"/>
                      <a:pt x="408" y="391"/>
                      <a:pt x="452" y="389"/>
                    </a:cubicBezTo>
                    <a:cubicBezTo>
                      <a:pt x="454" y="389"/>
                      <a:pt x="455" y="390"/>
                      <a:pt x="457" y="390"/>
                    </a:cubicBezTo>
                    <a:cubicBezTo>
                      <a:pt x="465" y="390"/>
                      <a:pt x="472" y="389"/>
                      <a:pt x="480" y="387"/>
                    </a:cubicBezTo>
                    <a:cubicBezTo>
                      <a:pt x="492" y="387"/>
                      <a:pt x="504" y="386"/>
                      <a:pt x="516" y="384"/>
                    </a:cubicBezTo>
                    <a:cubicBezTo>
                      <a:pt x="553" y="381"/>
                      <a:pt x="593" y="377"/>
                      <a:pt x="628" y="363"/>
                    </a:cubicBezTo>
                    <a:cubicBezTo>
                      <a:pt x="633" y="361"/>
                      <a:pt x="638" y="358"/>
                      <a:pt x="642" y="356"/>
                    </a:cubicBezTo>
                    <a:lnTo>
                      <a:pt x="642" y="38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3" name="Google Shape;393;p61"/>
              <p:cNvSpPr/>
              <p:nvPr/>
            </p:nvSpPr>
            <p:spPr>
              <a:xfrm>
                <a:off x="8486776" y="4899025"/>
                <a:ext cx="334963" cy="347663"/>
              </a:xfrm>
              <a:custGeom>
                <a:avLst/>
                <a:gdLst/>
                <a:ahLst/>
                <a:cxnLst/>
                <a:rect l="l" t="t" r="r" b="b"/>
                <a:pathLst>
                  <a:path w="135" h="140" extrusionOk="0">
                    <a:moveTo>
                      <a:pt x="57" y="136"/>
                    </a:moveTo>
                    <a:cubicBezTo>
                      <a:pt x="89" y="140"/>
                      <a:pt x="119" y="118"/>
                      <a:pt x="126" y="87"/>
                    </a:cubicBezTo>
                    <a:cubicBezTo>
                      <a:pt x="135" y="55"/>
                      <a:pt x="116" y="24"/>
                      <a:pt x="86" y="12"/>
                    </a:cubicBezTo>
                    <a:cubicBezTo>
                      <a:pt x="56" y="0"/>
                      <a:pt x="21" y="15"/>
                      <a:pt x="7" y="42"/>
                    </a:cubicBezTo>
                    <a:cubicBezTo>
                      <a:pt x="3" y="51"/>
                      <a:pt x="0" y="60"/>
                      <a:pt x="0" y="70"/>
                    </a:cubicBezTo>
                    <a:cubicBezTo>
                      <a:pt x="0" y="71"/>
                      <a:pt x="0" y="71"/>
                      <a:pt x="0" y="72"/>
                    </a:cubicBezTo>
                    <a:cubicBezTo>
                      <a:pt x="0" y="73"/>
                      <a:pt x="0" y="73"/>
                      <a:pt x="0" y="74"/>
                    </a:cubicBezTo>
                    <a:cubicBezTo>
                      <a:pt x="1" y="106"/>
                      <a:pt x="25" y="132"/>
                      <a:pt x="57" y="136"/>
                    </a:cubicBezTo>
                    <a:close/>
                    <a:moveTo>
                      <a:pt x="64" y="37"/>
                    </a:moveTo>
                    <a:cubicBezTo>
                      <a:pt x="83" y="37"/>
                      <a:pt x="99" y="53"/>
                      <a:pt x="99" y="72"/>
                    </a:cubicBezTo>
                    <a:cubicBezTo>
                      <a:pt x="99" y="91"/>
                      <a:pt x="83" y="107"/>
                      <a:pt x="64" y="107"/>
                    </a:cubicBezTo>
                    <a:cubicBezTo>
                      <a:pt x="45" y="107"/>
                      <a:pt x="29" y="91"/>
                      <a:pt x="29" y="72"/>
                    </a:cubicBezTo>
                    <a:cubicBezTo>
                      <a:pt x="29" y="53"/>
                      <a:pt x="45" y="37"/>
                      <a:pt x="64"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4" name="Google Shape;394;p61"/>
              <p:cNvSpPr/>
              <p:nvPr/>
            </p:nvSpPr>
            <p:spPr>
              <a:xfrm>
                <a:off x="8834438" y="5338763"/>
                <a:ext cx="93663" cy="71438"/>
              </a:xfrm>
              <a:custGeom>
                <a:avLst/>
                <a:gdLst/>
                <a:ahLst/>
                <a:cxnLst/>
                <a:rect l="l" t="t" r="r" b="b"/>
                <a:pathLst>
                  <a:path w="38" h="29" extrusionOk="0">
                    <a:moveTo>
                      <a:pt x="19" y="29"/>
                    </a:moveTo>
                    <a:cubicBezTo>
                      <a:pt x="38" y="29"/>
                      <a:pt x="38" y="0"/>
                      <a:pt x="19" y="0"/>
                    </a:cubicBezTo>
                    <a:cubicBezTo>
                      <a:pt x="0" y="0"/>
                      <a:pt x="0" y="29"/>
                      <a:pt x="19" y="2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5" name="Google Shape;395;p61"/>
              <p:cNvSpPr/>
              <p:nvPr/>
            </p:nvSpPr>
            <p:spPr>
              <a:xfrm>
                <a:off x="8710613" y="5338763"/>
                <a:ext cx="93663" cy="71438"/>
              </a:xfrm>
              <a:custGeom>
                <a:avLst/>
                <a:gdLst/>
                <a:ahLst/>
                <a:cxnLst/>
                <a:rect l="l" t="t" r="r" b="b"/>
                <a:pathLst>
                  <a:path w="38" h="29" extrusionOk="0">
                    <a:moveTo>
                      <a:pt x="19" y="0"/>
                    </a:moveTo>
                    <a:cubicBezTo>
                      <a:pt x="0" y="0"/>
                      <a:pt x="0" y="29"/>
                      <a:pt x="19" y="29"/>
                    </a:cubicBezTo>
                    <a:cubicBezTo>
                      <a:pt x="38" y="29"/>
                      <a:pt x="38" y="0"/>
                      <a:pt x="1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396" name="Google Shape;396;p61"/>
          <p:cNvGrpSpPr/>
          <p:nvPr/>
        </p:nvGrpSpPr>
        <p:grpSpPr>
          <a:xfrm>
            <a:off x="7366000" y="235886"/>
            <a:ext cx="4711475" cy="2543794"/>
            <a:chOff x="7169053" y="991043"/>
            <a:chExt cx="4321265" cy="2543794"/>
          </a:xfrm>
        </p:grpSpPr>
        <p:cxnSp>
          <p:nvCxnSpPr>
            <p:cNvPr id="397" name="Google Shape;397;p61"/>
            <p:cNvCxnSpPr/>
            <p:nvPr/>
          </p:nvCxnSpPr>
          <p:spPr>
            <a:xfrm>
              <a:off x="7169053" y="1404707"/>
              <a:ext cx="759000" cy="0"/>
            </a:xfrm>
            <a:prstGeom prst="straightConnector1">
              <a:avLst/>
            </a:prstGeom>
            <a:noFill/>
            <a:ln w="15875" cap="flat" cmpd="sng">
              <a:solidFill>
                <a:srgbClr val="D8D8D8"/>
              </a:solidFill>
              <a:prstDash val="dash"/>
              <a:miter lim="800000"/>
              <a:headEnd type="none" w="sm" len="sm"/>
              <a:tailEnd type="triangle" w="med" len="med"/>
            </a:ln>
          </p:spPr>
        </p:cxnSp>
        <p:grpSp>
          <p:nvGrpSpPr>
            <p:cNvPr id="398" name="Google Shape;398;p61"/>
            <p:cNvGrpSpPr/>
            <p:nvPr/>
          </p:nvGrpSpPr>
          <p:grpSpPr>
            <a:xfrm>
              <a:off x="8044425" y="991043"/>
              <a:ext cx="3445893" cy="2543794"/>
              <a:chOff x="7060216" y="991043"/>
              <a:chExt cx="3445893" cy="2543794"/>
            </a:xfrm>
          </p:grpSpPr>
          <p:sp>
            <p:nvSpPr>
              <p:cNvPr id="399" name="Google Shape;399;p61"/>
              <p:cNvSpPr txBox="1"/>
              <p:nvPr/>
            </p:nvSpPr>
            <p:spPr>
              <a:xfrm>
                <a:off x="7060219" y="1397737"/>
                <a:ext cx="273336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F3F3F3"/>
                    </a:solidFill>
                    <a:latin typeface="Roboto"/>
                    <a:ea typeface="Roboto"/>
                    <a:cs typeface="Roboto"/>
                    <a:sym typeface="Roboto"/>
                  </a:rPr>
                  <a:t>Analysis and Beyond</a:t>
                </a:r>
                <a:endParaRPr>
                  <a:solidFill>
                    <a:srgbClr val="F3F3F3"/>
                  </a:solidFill>
                </a:endParaRPr>
              </a:p>
            </p:txBody>
          </p:sp>
          <p:sp>
            <p:nvSpPr>
              <p:cNvPr id="400" name="Google Shape;400;p61"/>
              <p:cNvSpPr txBox="1"/>
              <p:nvPr/>
            </p:nvSpPr>
            <p:spPr>
              <a:xfrm>
                <a:off x="7060218" y="1721777"/>
                <a:ext cx="3445891" cy="1813060"/>
              </a:xfrm>
              <a:prstGeom prst="rect">
                <a:avLst/>
              </a:prstGeom>
              <a:noFill/>
              <a:ln>
                <a:noFill/>
              </a:ln>
            </p:spPr>
            <p:txBody>
              <a:bodyPr spcFirstLastPara="1" wrap="square" lIns="91425" tIns="45700" rIns="91425" bIns="45700" anchor="t" anchorCtr="0">
                <a:noAutofit/>
              </a:bodyPr>
              <a:lstStyle/>
              <a:p>
                <a:pPr marL="171450" marR="0" lvl="0" indent="-177800" algn="just" rtl="0">
                  <a:lnSpc>
                    <a:spcPct val="114000"/>
                  </a:lnSpc>
                  <a:spcBef>
                    <a:spcPts val="0"/>
                  </a:spcBef>
                  <a:spcAft>
                    <a:spcPts val="0"/>
                  </a:spcAft>
                  <a:buClr>
                    <a:srgbClr val="A5A5A5"/>
                  </a:buClr>
                  <a:buSzPts val="1200"/>
                  <a:buFont typeface="Arial"/>
                  <a:buChar char="•"/>
                </a:pPr>
                <a:r>
                  <a:rPr lang="en-US" sz="1200">
                    <a:solidFill>
                      <a:srgbClr val="A5A5A5"/>
                    </a:solidFill>
                    <a:latin typeface="Quattrocento Sans"/>
                    <a:ea typeface="Quattrocento Sans"/>
                    <a:cs typeface="Quattrocento Sans"/>
                    <a:sym typeface="Quattrocento Sans"/>
                  </a:rPr>
                  <a:t>Virtual try-on using Augmented Reality (AR)</a:t>
                </a:r>
                <a:endParaRPr sz="1500"/>
              </a:p>
              <a:p>
                <a:pPr marL="171450" marR="0" lvl="0" indent="-177800" algn="just" rtl="0">
                  <a:lnSpc>
                    <a:spcPct val="114000"/>
                  </a:lnSpc>
                  <a:spcBef>
                    <a:spcPts val="0"/>
                  </a:spcBef>
                  <a:spcAft>
                    <a:spcPts val="0"/>
                  </a:spcAft>
                  <a:buClr>
                    <a:srgbClr val="A5A5A5"/>
                  </a:buClr>
                  <a:buSzPts val="1200"/>
                  <a:buFont typeface="Arial"/>
                  <a:buChar char="•"/>
                </a:pPr>
                <a:r>
                  <a:rPr lang="en-US" sz="1200">
                    <a:solidFill>
                      <a:srgbClr val="A5A5A5"/>
                    </a:solidFill>
                    <a:latin typeface="Quattrocento Sans"/>
                    <a:ea typeface="Quattrocento Sans"/>
                    <a:cs typeface="Quattrocento Sans"/>
                    <a:sym typeface="Quattrocento Sans"/>
                  </a:rPr>
                  <a:t>Real-time feedback system using Natural Language Processing (NLP) allows user to comment on suggested item such as – “this but slight more formal” will search for product which is more formal than the suggested one.</a:t>
                </a:r>
                <a:endParaRPr sz="1500"/>
              </a:p>
              <a:p>
                <a:pPr marL="171450" marR="0" lvl="0" indent="-177800" algn="just" rtl="0">
                  <a:lnSpc>
                    <a:spcPct val="114000"/>
                  </a:lnSpc>
                  <a:spcBef>
                    <a:spcPts val="0"/>
                  </a:spcBef>
                  <a:spcAft>
                    <a:spcPts val="0"/>
                  </a:spcAft>
                  <a:buClr>
                    <a:srgbClr val="A5A5A5"/>
                  </a:buClr>
                  <a:buSzPts val="1200"/>
                  <a:buFont typeface="Arial"/>
                  <a:buChar char="•"/>
                </a:pPr>
                <a:r>
                  <a:rPr lang="en-US" sz="1200">
                    <a:solidFill>
                      <a:srgbClr val="A5A5A5"/>
                    </a:solidFill>
                    <a:latin typeface="Quattrocento Sans"/>
                    <a:ea typeface="Quattrocento Sans"/>
                    <a:cs typeface="Quattrocento Sans"/>
                    <a:sym typeface="Quattrocento Sans"/>
                  </a:rPr>
                  <a:t>Real-time visual search similar items through camera.</a:t>
                </a:r>
                <a:endParaRPr sz="1500"/>
              </a:p>
              <a:p>
                <a:pPr marL="171450" marR="0" lvl="0" indent="-101600" algn="just" rtl="0">
                  <a:lnSpc>
                    <a:spcPct val="114000"/>
                  </a:lnSpc>
                  <a:spcBef>
                    <a:spcPts val="0"/>
                  </a:spcBef>
                  <a:spcAft>
                    <a:spcPts val="0"/>
                  </a:spcAft>
                  <a:buClr>
                    <a:schemeClr val="dk1"/>
                  </a:buClr>
                  <a:buSzPts val="1100"/>
                  <a:buFont typeface="Arial"/>
                  <a:buNone/>
                </a:pPr>
                <a:endParaRPr sz="1200">
                  <a:solidFill>
                    <a:srgbClr val="A5A5A5"/>
                  </a:solidFill>
                  <a:latin typeface="Quattrocento Sans"/>
                  <a:ea typeface="Quattrocento Sans"/>
                  <a:cs typeface="Quattrocento Sans"/>
                  <a:sym typeface="Quattrocento Sans"/>
                </a:endParaRPr>
              </a:p>
              <a:p>
                <a:pPr marL="171450" marR="0" lvl="0" indent="-101600" algn="just" rtl="0">
                  <a:lnSpc>
                    <a:spcPct val="114000"/>
                  </a:lnSpc>
                  <a:spcBef>
                    <a:spcPts val="0"/>
                  </a:spcBef>
                  <a:spcAft>
                    <a:spcPts val="0"/>
                  </a:spcAft>
                  <a:buClr>
                    <a:schemeClr val="dk1"/>
                  </a:buClr>
                  <a:buSzPts val="1100"/>
                  <a:buFont typeface="Arial"/>
                  <a:buNone/>
                </a:pPr>
                <a:endParaRPr sz="1200">
                  <a:solidFill>
                    <a:srgbClr val="A5A5A5"/>
                  </a:solidFill>
                  <a:latin typeface="Quattrocento Sans"/>
                  <a:ea typeface="Quattrocento Sans"/>
                  <a:cs typeface="Quattrocento Sans"/>
                  <a:sym typeface="Quattrocento Sans"/>
                </a:endParaRPr>
              </a:p>
            </p:txBody>
          </p:sp>
          <p:sp>
            <p:nvSpPr>
              <p:cNvPr id="401" name="Google Shape;401;p61"/>
              <p:cNvSpPr txBox="1"/>
              <p:nvPr/>
            </p:nvSpPr>
            <p:spPr>
              <a:xfrm>
                <a:off x="7060216" y="991043"/>
                <a:ext cx="2733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Roboto Black"/>
                    <a:ea typeface="Roboto Black"/>
                    <a:cs typeface="Roboto Black"/>
                    <a:sym typeface="Roboto Black"/>
                  </a:rPr>
                  <a:t>Step 4</a:t>
                </a:r>
                <a:endParaRPr/>
              </a:p>
            </p:txBody>
          </p:sp>
        </p:grpSp>
      </p:grpSp>
      <p:grpSp>
        <p:nvGrpSpPr>
          <p:cNvPr id="402" name="Google Shape;402;p61"/>
          <p:cNvGrpSpPr/>
          <p:nvPr/>
        </p:nvGrpSpPr>
        <p:grpSpPr>
          <a:xfrm>
            <a:off x="5835604" y="2787070"/>
            <a:ext cx="5222324" cy="1517002"/>
            <a:chOff x="5793468" y="2567900"/>
            <a:chExt cx="5222324" cy="1517002"/>
          </a:xfrm>
        </p:grpSpPr>
        <p:cxnSp>
          <p:nvCxnSpPr>
            <p:cNvPr id="403" name="Google Shape;403;p61"/>
            <p:cNvCxnSpPr/>
            <p:nvPr/>
          </p:nvCxnSpPr>
          <p:spPr>
            <a:xfrm>
              <a:off x="5793468" y="3135085"/>
              <a:ext cx="1008799" cy="0"/>
            </a:xfrm>
            <a:prstGeom prst="straightConnector1">
              <a:avLst/>
            </a:prstGeom>
            <a:noFill/>
            <a:ln w="15875" cap="flat" cmpd="sng">
              <a:solidFill>
                <a:srgbClr val="D8D8D8"/>
              </a:solidFill>
              <a:prstDash val="dash"/>
              <a:miter lim="800000"/>
              <a:headEnd type="none" w="sm" len="sm"/>
              <a:tailEnd type="triangle" w="med" len="med"/>
            </a:ln>
          </p:spPr>
        </p:cxnSp>
        <p:grpSp>
          <p:nvGrpSpPr>
            <p:cNvPr id="404" name="Google Shape;404;p61"/>
            <p:cNvGrpSpPr/>
            <p:nvPr/>
          </p:nvGrpSpPr>
          <p:grpSpPr>
            <a:xfrm>
              <a:off x="6919959" y="2567900"/>
              <a:ext cx="4095833" cy="1517002"/>
              <a:chOff x="5935750" y="2567900"/>
              <a:chExt cx="4095833" cy="1517002"/>
            </a:xfrm>
          </p:grpSpPr>
          <p:sp>
            <p:nvSpPr>
              <p:cNvPr id="405" name="Google Shape;405;p61"/>
              <p:cNvSpPr txBox="1"/>
              <p:nvPr/>
            </p:nvSpPr>
            <p:spPr>
              <a:xfrm>
                <a:off x="5935751" y="2974594"/>
                <a:ext cx="316315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F3F3F3"/>
                    </a:solidFill>
                    <a:latin typeface="Roboto"/>
                    <a:ea typeface="Roboto"/>
                    <a:cs typeface="Roboto"/>
                    <a:sym typeface="Roboto"/>
                  </a:rPr>
                  <a:t>Personalized A.I Fashion Stylist</a:t>
                </a:r>
                <a:endParaRPr>
                  <a:solidFill>
                    <a:srgbClr val="F3F3F3"/>
                  </a:solidFill>
                </a:endParaRPr>
              </a:p>
            </p:txBody>
          </p:sp>
          <p:sp>
            <p:nvSpPr>
              <p:cNvPr id="406" name="Google Shape;406;p61"/>
              <p:cNvSpPr txBox="1"/>
              <p:nvPr/>
            </p:nvSpPr>
            <p:spPr>
              <a:xfrm>
                <a:off x="5935750" y="3236849"/>
                <a:ext cx="4095833" cy="848053"/>
              </a:xfrm>
              <a:prstGeom prst="rect">
                <a:avLst/>
              </a:prstGeom>
              <a:noFill/>
              <a:ln>
                <a:noFill/>
              </a:ln>
            </p:spPr>
            <p:txBody>
              <a:bodyPr spcFirstLastPara="1" wrap="square" lIns="91425" tIns="45700" rIns="91425" bIns="45700" anchor="t" anchorCtr="0">
                <a:noAutofit/>
              </a:bodyPr>
              <a:lstStyle/>
              <a:p>
                <a:pPr marL="0" marR="0" lvl="0" indent="0" algn="just" rtl="0">
                  <a:lnSpc>
                    <a:spcPct val="114000"/>
                  </a:lnSpc>
                  <a:spcBef>
                    <a:spcPts val="0"/>
                  </a:spcBef>
                  <a:spcAft>
                    <a:spcPts val="0"/>
                  </a:spcAft>
                  <a:buNone/>
                </a:pPr>
                <a:r>
                  <a:rPr lang="en-US" sz="1200">
                    <a:solidFill>
                      <a:srgbClr val="A5A5A5"/>
                    </a:solidFill>
                    <a:latin typeface="Quattrocento Sans"/>
                    <a:ea typeface="Quattrocento Sans"/>
                    <a:cs typeface="Quattrocento Sans"/>
                    <a:sym typeface="Quattrocento Sans"/>
                  </a:rPr>
                  <a:t>AI will automatically pick outfits from Myntra that suit user’s everyday styles and preferences based on identified personality traits &amp; fashion trend predicted from real-time social media analysis. Hence enhancing the user experience.</a:t>
                </a:r>
                <a:endParaRPr sz="1500"/>
              </a:p>
            </p:txBody>
          </p:sp>
          <p:sp>
            <p:nvSpPr>
              <p:cNvPr id="407" name="Google Shape;407;p61"/>
              <p:cNvSpPr txBox="1"/>
              <p:nvPr/>
            </p:nvSpPr>
            <p:spPr>
              <a:xfrm>
                <a:off x="5935751" y="2567900"/>
                <a:ext cx="27333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2"/>
                    </a:solidFill>
                    <a:latin typeface="Roboto Black"/>
                    <a:ea typeface="Roboto Black"/>
                    <a:cs typeface="Roboto Black"/>
                    <a:sym typeface="Roboto Black"/>
                  </a:rPr>
                  <a:t>Step 3</a:t>
                </a:r>
                <a:endParaRPr/>
              </a:p>
            </p:txBody>
          </p:sp>
        </p:grpSp>
      </p:grpSp>
      <p:grpSp>
        <p:nvGrpSpPr>
          <p:cNvPr id="408" name="Google Shape;408;p61"/>
          <p:cNvGrpSpPr/>
          <p:nvPr/>
        </p:nvGrpSpPr>
        <p:grpSpPr>
          <a:xfrm>
            <a:off x="3910147" y="4669309"/>
            <a:ext cx="6539550" cy="1517002"/>
            <a:chOff x="4149045" y="4471597"/>
            <a:chExt cx="6539550" cy="1517002"/>
          </a:xfrm>
        </p:grpSpPr>
        <p:cxnSp>
          <p:nvCxnSpPr>
            <p:cNvPr id="409" name="Google Shape;409;p61"/>
            <p:cNvCxnSpPr/>
            <p:nvPr/>
          </p:nvCxnSpPr>
          <p:spPr>
            <a:xfrm>
              <a:off x="4149045" y="5036456"/>
              <a:ext cx="1008799" cy="0"/>
            </a:xfrm>
            <a:prstGeom prst="straightConnector1">
              <a:avLst/>
            </a:prstGeom>
            <a:noFill/>
            <a:ln w="15875" cap="flat" cmpd="sng">
              <a:solidFill>
                <a:srgbClr val="D8D8D8"/>
              </a:solidFill>
              <a:prstDash val="dash"/>
              <a:miter lim="800000"/>
              <a:headEnd type="none" w="sm" len="sm"/>
              <a:tailEnd type="triangle" w="med" len="med"/>
            </a:ln>
          </p:spPr>
        </p:cxnSp>
        <p:grpSp>
          <p:nvGrpSpPr>
            <p:cNvPr id="410" name="Google Shape;410;p61"/>
            <p:cNvGrpSpPr/>
            <p:nvPr/>
          </p:nvGrpSpPr>
          <p:grpSpPr>
            <a:xfrm>
              <a:off x="5249647" y="4471597"/>
              <a:ext cx="5438948" cy="1517002"/>
              <a:chOff x="4265438" y="4471597"/>
              <a:chExt cx="5438948" cy="1517002"/>
            </a:xfrm>
          </p:grpSpPr>
          <p:sp>
            <p:nvSpPr>
              <p:cNvPr id="411" name="Google Shape;411;p61"/>
              <p:cNvSpPr txBox="1"/>
              <p:nvPr/>
            </p:nvSpPr>
            <p:spPr>
              <a:xfrm>
                <a:off x="4265439" y="4878291"/>
                <a:ext cx="29295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F3F3F3"/>
                    </a:solidFill>
                    <a:latin typeface="Roboto"/>
                    <a:ea typeface="Roboto"/>
                    <a:cs typeface="Roboto"/>
                    <a:sym typeface="Roboto"/>
                  </a:rPr>
                  <a:t>Personalized Virtual Wardrobe</a:t>
                </a:r>
                <a:endParaRPr>
                  <a:solidFill>
                    <a:srgbClr val="F3F3F3"/>
                  </a:solidFill>
                </a:endParaRPr>
              </a:p>
            </p:txBody>
          </p:sp>
          <p:sp>
            <p:nvSpPr>
              <p:cNvPr id="412" name="Google Shape;412;p61"/>
              <p:cNvSpPr txBox="1"/>
              <p:nvPr/>
            </p:nvSpPr>
            <p:spPr>
              <a:xfrm>
                <a:off x="4265438" y="5140546"/>
                <a:ext cx="5438948" cy="848053"/>
              </a:xfrm>
              <a:prstGeom prst="rect">
                <a:avLst/>
              </a:prstGeom>
              <a:noFill/>
              <a:ln>
                <a:noFill/>
              </a:ln>
            </p:spPr>
            <p:txBody>
              <a:bodyPr spcFirstLastPara="1" wrap="square" lIns="91425" tIns="45700" rIns="91425" bIns="45700" anchor="t" anchorCtr="0">
                <a:noAutofit/>
              </a:bodyPr>
              <a:lstStyle/>
              <a:p>
                <a:pPr marL="0" marR="0" lvl="0" indent="0" algn="just" rtl="0">
                  <a:lnSpc>
                    <a:spcPct val="114000"/>
                  </a:lnSpc>
                  <a:spcBef>
                    <a:spcPts val="0"/>
                  </a:spcBef>
                  <a:spcAft>
                    <a:spcPts val="0"/>
                  </a:spcAft>
                  <a:buNone/>
                </a:pPr>
                <a:r>
                  <a:rPr lang="en-US" sz="1200">
                    <a:solidFill>
                      <a:srgbClr val="A5A5A5"/>
                    </a:solidFill>
                    <a:latin typeface="Quattrocento Sans"/>
                    <a:ea typeface="Quattrocento Sans"/>
                    <a:cs typeface="Quattrocento Sans"/>
                    <a:sym typeface="Quattrocento Sans"/>
                  </a:rPr>
                  <a:t>A user-oriented virtual wardrobe is created and maintained for personalized fashion recommendation and generation. This is designed to catalogue user’s clothes in their wardrobe digitally. This will help us analyze user’s everyday styles as well as personalities for future recommendations.</a:t>
                </a:r>
                <a:endParaRPr sz="1500"/>
              </a:p>
            </p:txBody>
          </p:sp>
          <p:sp>
            <p:nvSpPr>
              <p:cNvPr id="413" name="Google Shape;413;p61"/>
              <p:cNvSpPr txBox="1"/>
              <p:nvPr/>
            </p:nvSpPr>
            <p:spPr>
              <a:xfrm>
                <a:off x="4265439" y="4471597"/>
                <a:ext cx="27333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1"/>
                    </a:solidFill>
                    <a:latin typeface="Roboto Black"/>
                    <a:ea typeface="Roboto Black"/>
                    <a:cs typeface="Roboto Black"/>
                    <a:sym typeface="Roboto Black"/>
                  </a:rPr>
                  <a:t>Step 2</a:t>
                </a:r>
                <a:endParaRPr/>
              </a:p>
            </p:txBody>
          </p:sp>
        </p:grpSp>
      </p:grpSp>
      <p:grpSp>
        <p:nvGrpSpPr>
          <p:cNvPr id="414" name="Google Shape;414;p61"/>
          <p:cNvGrpSpPr/>
          <p:nvPr/>
        </p:nvGrpSpPr>
        <p:grpSpPr>
          <a:xfrm>
            <a:off x="5676235" y="922417"/>
            <a:ext cx="1300093" cy="1300093"/>
            <a:chOff x="5331073" y="408445"/>
            <a:chExt cx="1936391" cy="1936391"/>
          </a:xfrm>
        </p:grpSpPr>
        <p:grpSp>
          <p:nvGrpSpPr>
            <p:cNvPr id="415" name="Google Shape;415;p61"/>
            <p:cNvGrpSpPr/>
            <p:nvPr/>
          </p:nvGrpSpPr>
          <p:grpSpPr>
            <a:xfrm>
              <a:off x="5331073" y="408445"/>
              <a:ext cx="1936391" cy="1936391"/>
              <a:chOff x="4346864" y="408445"/>
              <a:chExt cx="1936391" cy="1936391"/>
            </a:xfrm>
          </p:grpSpPr>
          <p:sp>
            <p:nvSpPr>
              <p:cNvPr id="416" name="Google Shape;416;p61"/>
              <p:cNvSpPr/>
              <p:nvPr/>
            </p:nvSpPr>
            <p:spPr>
              <a:xfrm rot="-8100000">
                <a:off x="4672339" y="650125"/>
                <a:ext cx="1285440" cy="1453030"/>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chemeClr val="accent5"/>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17" name="Google Shape;417;p61"/>
              <p:cNvSpPr/>
              <p:nvPr/>
            </p:nvSpPr>
            <p:spPr>
              <a:xfrm rot="-8100000">
                <a:off x="4823767" y="809330"/>
                <a:ext cx="981357" cy="1133397"/>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gradFill>
                <a:gsLst>
                  <a:gs pos="0">
                    <a:schemeClr val="accent4"/>
                  </a:gs>
                  <a:gs pos="94000">
                    <a:schemeClr val="accent5"/>
                  </a:gs>
                  <a:gs pos="100000">
                    <a:schemeClr val="accent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18" name="Google Shape;418;p61"/>
            <p:cNvSpPr txBox="1"/>
            <p:nvPr/>
          </p:nvSpPr>
          <p:spPr>
            <a:xfrm rot="1045384">
              <a:off x="5550974" y="1082010"/>
              <a:ext cx="1495357" cy="588032"/>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US" sz="900">
                  <a:solidFill>
                    <a:schemeClr val="lt1"/>
                  </a:solidFill>
                  <a:latin typeface="Quattrocento Sans"/>
                  <a:ea typeface="Quattrocento Sans"/>
                  <a:cs typeface="Quattrocento Sans"/>
                  <a:sym typeface="Quattrocento Sans"/>
                </a:rPr>
                <a:t>Visual</a:t>
              </a:r>
              <a:endParaRPr/>
            </a:p>
            <a:p>
              <a:pPr marL="0" marR="0" lvl="0" indent="0" algn="ctr" rtl="0">
                <a:lnSpc>
                  <a:spcPct val="114000"/>
                </a:lnSpc>
                <a:spcBef>
                  <a:spcPts val="0"/>
                </a:spcBef>
                <a:spcAft>
                  <a:spcPts val="0"/>
                </a:spcAft>
                <a:buNone/>
              </a:pPr>
              <a:r>
                <a:rPr lang="en-US" sz="900">
                  <a:solidFill>
                    <a:schemeClr val="lt1"/>
                  </a:solidFill>
                  <a:latin typeface="Quattrocento Sans"/>
                  <a:ea typeface="Quattrocento Sans"/>
                  <a:cs typeface="Quattrocento Sans"/>
                  <a:sym typeface="Quattrocento Sans"/>
                </a:rPr>
                <a:t>Search</a:t>
              </a:r>
              <a:endParaRPr/>
            </a:p>
          </p:txBody>
        </p:sp>
      </p:grpSp>
      <p:grpSp>
        <p:nvGrpSpPr>
          <p:cNvPr id="419" name="Google Shape;419;p61"/>
          <p:cNvGrpSpPr/>
          <p:nvPr/>
        </p:nvGrpSpPr>
        <p:grpSpPr>
          <a:xfrm>
            <a:off x="5888564" y="-55574"/>
            <a:ext cx="1300093" cy="1300093"/>
            <a:chOff x="5331073" y="408445"/>
            <a:chExt cx="1936391" cy="1936391"/>
          </a:xfrm>
        </p:grpSpPr>
        <p:grpSp>
          <p:nvGrpSpPr>
            <p:cNvPr id="420" name="Google Shape;420;p61"/>
            <p:cNvGrpSpPr/>
            <p:nvPr/>
          </p:nvGrpSpPr>
          <p:grpSpPr>
            <a:xfrm>
              <a:off x="5331073" y="408445"/>
              <a:ext cx="1936391" cy="1936391"/>
              <a:chOff x="4346864" y="408445"/>
              <a:chExt cx="1936391" cy="1936391"/>
            </a:xfrm>
          </p:grpSpPr>
          <p:sp>
            <p:nvSpPr>
              <p:cNvPr id="421" name="Google Shape;421;p61"/>
              <p:cNvSpPr/>
              <p:nvPr/>
            </p:nvSpPr>
            <p:spPr>
              <a:xfrm rot="-8100000">
                <a:off x="4672339" y="650125"/>
                <a:ext cx="1285440" cy="1453030"/>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chemeClr val="accent5"/>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2" name="Google Shape;422;p61"/>
              <p:cNvSpPr/>
              <p:nvPr/>
            </p:nvSpPr>
            <p:spPr>
              <a:xfrm rot="-8100000">
                <a:off x="4823767" y="809330"/>
                <a:ext cx="981357" cy="1133397"/>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gradFill>
                <a:gsLst>
                  <a:gs pos="0">
                    <a:schemeClr val="accent4"/>
                  </a:gs>
                  <a:gs pos="94000">
                    <a:schemeClr val="accent5"/>
                  </a:gs>
                  <a:gs pos="100000">
                    <a:schemeClr val="accent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23" name="Google Shape;423;p61"/>
            <p:cNvSpPr txBox="1"/>
            <p:nvPr/>
          </p:nvSpPr>
          <p:spPr>
            <a:xfrm rot="1045384">
              <a:off x="5569890" y="1000239"/>
              <a:ext cx="1495357" cy="638077"/>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US" sz="1000">
                  <a:solidFill>
                    <a:schemeClr val="lt1"/>
                  </a:solidFill>
                  <a:latin typeface="Quattrocento Sans"/>
                  <a:ea typeface="Quattrocento Sans"/>
                  <a:cs typeface="Quattrocento Sans"/>
                  <a:sym typeface="Quattrocento Sans"/>
                </a:rPr>
                <a:t>Feedback</a:t>
              </a:r>
              <a:endParaRPr/>
            </a:p>
            <a:p>
              <a:pPr marL="0" marR="0" lvl="0" indent="0" algn="ctr" rtl="0">
                <a:lnSpc>
                  <a:spcPct val="114000"/>
                </a:lnSpc>
                <a:spcBef>
                  <a:spcPts val="0"/>
                </a:spcBef>
                <a:spcAft>
                  <a:spcPts val="0"/>
                </a:spcAft>
                <a:buNone/>
              </a:pPr>
              <a:r>
                <a:rPr lang="en-US" sz="1000">
                  <a:solidFill>
                    <a:schemeClr val="lt1"/>
                  </a:solidFill>
                  <a:latin typeface="Quattrocento Sans"/>
                  <a:ea typeface="Quattrocento Sans"/>
                  <a:cs typeface="Quattrocento Sans"/>
                  <a:sym typeface="Quattrocento Sans"/>
                </a:rPr>
                <a:t>System</a:t>
              </a:r>
              <a:endParaRPr sz="900">
                <a:solidFill>
                  <a:schemeClr val="lt1"/>
                </a:solidFill>
                <a:latin typeface="Quattrocento Sans"/>
                <a:ea typeface="Quattrocento Sans"/>
                <a:cs typeface="Quattrocento Sans"/>
                <a:sym typeface="Quattrocento Sans"/>
              </a:endParaRPr>
            </a:p>
          </p:txBody>
        </p:sp>
      </p:grpSp>
      <p:grpSp>
        <p:nvGrpSpPr>
          <p:cNvPr id="424" name="Google Shape;424;p61"/>
          <p:cNvGrpSpPr/>
          <p:nvPr/>
        </p:nvGrpSpPr>
        <p:grpSpPr>
          <a:xfrm rot="822247">
            <a:off x="3509988" y="3194363"/>
            <a:ext cx="913027" cy="913028"/>
            <a:chOff x="3429852" y="3362641"/>
            <a:chExt cx="913057" cy="913058"/>
          </a:xfrm>
        </p:grpSpPr>
        <p:sp>
          <p:nvSpPr>
            <p:cNvPr id="425" name="Google Shape;425;p61"/>
            <p:cNvSpPr/>
            <p:nvPr/>
          </p:nvSpPr>
          <p:spPr>
            <a:xfrm rot="-8100000">
              <a:off x="3438155" y="3733510"/>
              <a:ext cx="738422" cy="329349"/>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6" name="Google Shape;426;p61"/>
            <p:cNvSpPr/>
            <p:nvPr/>
          </p:nvSpPr>
          <p:spPr>
            <a:xfrm rot="-8100000">
              <a:off x="3596184" y="3575480"/>
              <a:ext cx="738422" cy="329349"/>
            </a:xfrm>
            <a:custGeom>
              <a:avLst/>
              <a:gdLst/>
              <a:ahLst/>
              <a:cxnLst/>
              <a:rect l="l" t="t" r="r" b="b"/>
              <a:pathLst>
                <a:path w="211" h="94" extrusionOk="0">
                  <a:moveTo>
                    <a:pt x="211" y="20"/>
                  </a:moveTo>
                  <a:cubicBezTo>
                    <a:pt x="211" y="20"/>
                    <a:pt x="211" y="20"/>
                    <a:pt x="211" y="20"/>
                  </a:cubicBezTo>
                  <a:cubicBezTo>
                    <a:pt x="211" y="8"/>
                    <a:pt x="197" y="0"/>
                    <a:pt x="187" y="7"/>
                  </a:cubicBezTo>
                  <a:cubicBezTo>
                    <a:pt x="114" y="52"/>
                    <a:pt x="114" y="52"/>
                    <a:pt x="114" y="52"/>
                  </a:cubicBezTo>
                  <a:cubicBezTo>
                    <a:pt x="109" y="55"/>
                    <a:pt x="102" y="55"/>
                    <a:pt x="97" y="52"/>
                  </a:cubicBezTo>
                  <a:cubicBezTo>
                    <a:pt x="24" y="7"/>
                    <a:pt x="24" y="7"/>
                    <a:pt x="24" y="7"/>
                  </a:cubicBezTo>
                  <a:cubicBezTo>
                    <a:pt x="14" y="0"/>
                    <a:pt x="0" y="8"/>
                    <a:pt x="0" y="20"/>
                  </a:cubicBezTo>
                  <a:cubicBezTo>
                    <a:pt x="0" y="20"/>
                    <a:pt x="0" y="20"/>
                    <a:pt x="0" y="20"/>
                  </a:cubicBezTo>
                  <a:cubicBezTo>
                    <a:pt x="0" y="25"/>
                    <a:pt x="3" y="30"/>
                    <a:pt x="7" y="33"/>
                  </a:cubicBezTo>
                  <a:cubicBezTo>
                    <a:pt x="97" y="91"/>
                    <a:pt x="97" y="91"/>
                    <a:pt x="97" y="91"/>
                  </a:cubicBezTo>
                  <a:cubicBezTo>
                    <a:pt x="102" y="94"/>
                    <a:pt x="109" y="94"/>
                    <a:pt x="114" y="91"/>
                  </a:cubicBezTo>
                  <a:cubicBezTo>
                    <a:pt x="204" y="33"/>
                    <a:pt x="204" y="33"/>
                    <a:pt x="204" y="33"/>
                  </a:cubicBezTo>
                  <a:cubicBezTo>
                    <a:pt x="208" y="30"/>
                    <a:pt x="211" y="25"/>
                    <a:pt x="211"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427" name="Google Shape;427;p61"/>
          <p:cNvGrpSpPr/>
          <p:nvPr/>
        </p:nvGrpSpPr>
        <p:grpSpPr>
          <a:xfrm>
            <a:off x="143125" y="4759322"/>
            <a:ext cx="2551258" cy="2596178"/>
            <a:chOff x="3995450" y="4716684"/>
            <a:chExt cx="4519500" cy="2596178"/>
          </a:xfrm>
        </p:grpSpPr>
        <p:sp>
          <p:nvSpPr>
            <p:cNvPr id="428" name="Google Shape;428;p61"/>
            <p:cNvSpPr txBox="1"/>
            <p:nvPr/>
          </p:nvSpPr>
          <p:spPr>
            <a:xfrm>
              <a:off x="3995466" y="5106891"/>
              <a:ext cx="3034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F3F3F3"/>
                  </a:solidFill>
                  <a:latin typeface="Roboto"/>
                  <a:ea typeface="Roboto"/>
                  <a:cs typeface="Roboto"/>
                  <a:sym typeface="Roboto"/>
                </a:rPr>
                <a:t>Google Photos</a:t>
              </a:r>
              <a:endParaRPr>
                <a:solidFill>
                  <a:srgbClr val="F3F3F3"/>
                </a:solidFill>
              </a:endParaRPr>
            </a:p>
          </p:txBody>
        </p:sp>
        <p:sp>
          <p:nvSpPr>
            <p:cNvPr id="429" name="Google Shape;429;p61"/>
            <p:cNvSpPr txBox="1"/>
            <p:nvPr/>
          </p:nvSpPr>
          <p:spPr>
            <a:xfrm>
              <a:off x="3995450" y="5380262"/>
              <a:ext cx="4519500" cy="1932600"/>
            </a:xfrm>
            <a:prstGeom prst="rect">
              <a:avLst/>
            </a:prstGeom>
            <a:noFill/>
            <a:ln>
              <a:noFill/>
            </a:ln>
          </p:spPr>
          <p:txBody>
            <a:bodyPr spcFirstLastPara="1" wrap="square" lIns="91425" tIns="45700" rIns="91425" bIns="45700" anchor="t" anchorCtr="0">
              <a:noAutofit/>
            </a:bodyPr>
            <a:lstStyle/>
            <a:p>
              <a:pPr marL="0" marR="0" lvl="0" indent="0" algn="just" rtl="0">
                <a:lnSpc>
                  <a:spcPct val="114000"/>
                </a:lnSpc>
                <a:spcBef>
                  <a:spcPts val="0"/>
                </a:spcBef>
                <a:spcAft>
                  <a:spcPts val="0"/>
                </a:spcAft>
                <a:buNone/>
              </a:pPr>
              <a:r>
                <a:rPr lang="en-US" sz="1200">
                  <a:solidFill>
                    <a:srgbClr val="A5A5A5"/>
                  </a:solidFill>
                  <a:latin typeface="Quattrocento Sans"/>
                  <a:ea typeface="Quattrocento Sans"/>
                  <a:cs typeface="Quattrocento Sans"/>
                  <a:sym typeface="Quattrocento Sans"/>
                </a:rPr>
                <a:t>Images in which user’s face is matched from Google photos will undergo features extraction. Clothes from photo are classified into types like – shirts, coats, pants, shoes</a:t>
              </a:r>
              <a:endParaRPr sz="1500"/>
            </a:p>
          </p:txBody>
        </p:sp>
        <p:sp>
          <p:nvSpPr>
            <p:cNvPr id="430" name="Google Shape;430;p61"/>
            <p:cNvSpPr txBox="1"/>
            <p:nvPr/>
          </p:nvSpPr>
          <p:spPr>
            <a:xfrm>
              <a:off x="3995466" y="4716684"/>
              <a:ext cx="2733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DD1673"/>
                  </a:solidFill>
                  <a:latin typeface="Roboto Black"/>
                  <a:ea typeface="Roboto Black"/>
                  <a:cs typeface="Roboto Black"/>
                  <a:sym typeface="Roboto Black"/>
                </a:rPr>
                <a:t>Step 1</a:t>
              </a:r>
              <a:endParaRPr>
                <a:solidFill>
                  <a:srgbClr val="DD1673"/>
                </a:solidFill>
              </a:endParaRPr>
            </a:p>
          </p:txBody>
        </p:sp>
      </p:grpSp>
      <p:grpSp>
        <p:nvGrpSpPr>
          <p:cNvPr id="431" name="Google Shape;431;p61"/>
          <p:cNvGrpSpPr/>
          <p:nvPr/>
        </p:nvGrpSpPr>
        <p:grpSpPr>
          <a:xfrm>
            <a:off x="6673934" y="606675"/>
            <a:ext cx="1300093" cy="1300093"/>
            <a:chOff x="5331073" y="408445"/>
            <a:chExt cx="1936391" cy="1936391"/>
          </a:xfrm>
        </p:grpSpPr>
        <p:grpSp>
          <p:nvGrpSpPr>
            <p:cNvPr id="432" name="Google Shape;432;p61"/>
            <p:cNvGrpSpPr/>
            <p:nvPr/>
          </p:nvGrpSpPr>
          <p:grpSpPr>
            <a:xfrm>
              <a:off x="5331073" y="408445"/>
              <a:ext cx="1936391" cy="1936391"/>
              <a:chOff x="4346864" y="408445"/>
              <a:chExt cx="1936391" cy="1936391"/>
            </a:xfrm>
          </p:grpSpPr>
          <p:sp>
            <p:nvSpPr>
              <p:cNvPr id="433" name="Google Shape;433;p61"/>
              <p:cNvSpPr/>
              <p:nvPr/>
            </p:nvSpPr>
            <p:spPr>
              <a:xfrm rot="-8100000">
                <a:off x="4672339" y="650125"/>
                <a:ext cx="1285440" cy="1453030"/>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chemeClr val="accent5"/>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4" name="Google Shape;434;p61"/>
              <p:cNvSpPr/>
              <p:nvPr/>
            </p:nvSpPr>
            <p:spPr>
              <a:xfrm rot="-8100000">
                <a:off x="4823767" y="809330"/>
                <a:ext cx="981357" cy="1133397"/>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gradFill>
                <a:gsLst>
                  <a:gs pos="0">
                    <a:schemeClr val="accent4"/>
                  </a:gs>
                  <a:gs pos="94000">
                    <a:schemeClr val="accent5"/>
                  </a:gs>
                  <a:gs pos="100000">
                    <a:schemeClr val="accent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35" name="Google Shape;435;p61"/>
            <p:cNvSpPr txBox="1"/>
            <p:nvPr/>
          </p:nvSpPr>
          <p:spPr>
            <a:xfrm rot="1045384">
              <a:off x="5569890" y="1063094"/>
              <a:ext cx="1495357" cy="588032"/>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US" sz="900">
                  <a:solidFill>
                    <a:schemeClr val="lt1"/>
                  </a:solidFill>
                  <a:latin typeface="Quattrocento Sans"/>
                  <a:ea typeface="Quattrocento Sans"/>
                  <a:cs typeface="Quattrocento Sans"/>
                  <a:sym typeface="Quattrocento Sans"/>
                </a:rPr>
                <a:t>Virtual AR</a:t>
              </a:r>
              <a:endParaRPr/>
            </a:p>
            <a:p>
              <a:pPr marL="0" marR="0" lvl="0" indent="0" algn="ctr" rtl="0">
                <a:lnSpc>
                  <a:spcPct val="114000"/>
                </a:lnSpc>
                <a:spcBef>
                  <a:spcPts val="0"/>
                </a:spcBef>
                <a:spcAft>
                  <a:spcPts val="0"/>
                </a:spcAft>
                <a:buNone/>
              </a:pPr>
              <a:r>
                <a:rPr lang="en-US" sz="900">
                  <a:solidFill>
                    <a:schemeClr val="lt1"/>
                  </a:solidFill>
                  <a:latin typeface="Quattrocento Sans"/>
                  <a:ea typeface="Quattrocento Sans"/>
                  <a:cs typeface="Quattrocento Sans"/>
                  <a:sym typeface="Quattrocento Sans"/>
                </a:rPr>
                <a:t>Try-on</a:t>
              </a:r>
              <a:endParaRPr/>
            </a:p>
          </p:txBody>
        </p:sp>
      </p:grpSp>
      <p:grpSp>
        <p:nvGrpSpPr>
          <p:cNvPr id="436" name="Google Shape;436;p61"/>
          <p:cNvGrpSpPr/>
          <p:nvPr/>
        </p:nvGrpSpPr>
        <p:grpSpPr>
          <a:xfrm>
            <a:off x="114221" y="3163626"/>
            <a:ext cx="1380027" cy="1380027"/>
            <a:chOff x="478027" y="3312844"/>
            <a:chExt cx="2929546" cy="2929546"/>
          </a:xfrm>
        </p:grpSpPr>
        <p:sp>
          <p:nvSpPr>
            <p:cNvPr id="437" name="Google Shape;437;p61"/>
            <p:cNvSpPr/>
            <p:nvPr/>
          </p:nvSpPr>
          <p:spPr>
            <a:xfrm rot="-8100000">
              <a:off x="970436" y="3678479"/>
              <a:ext cx="1944728" cy="2198275"/>
            </a:xfrm>
            <a:custGeom>
              <a:avLst/>
              <a:gdLst/>
              <a:ahLst/>
              <a:cxnLst/>
              <a:rect l="l" t="t" r="r" b="b"/>
              <a:pathLst>
                <a:path w="555" h="628" extrusionOk="0">
                  <a:moveTo>
                    <a:pt x="555" y="441"/>
                  </a:moveTo>
                  <a:cubicBezTo>
                    <a:pt x="555" y="187"/>
                    <a:pt x="555" y="187"/>
                    <a:pt x="555" y="187"/>
                  </a:cubicBezTo>
                  <a:cubicBezTo>
                    <a:pt x="555" y="166"/>
                    <a:pt x="544" y="147"/>
                    <a:pt x="526" y="137"/>
                  </a:cubicBezTo>
                  <a:cubicBezTo>
                    <a:pt x="307" y="10"/>
                    <a:pt x="307" y="10"/>
                    <a:pt x="307" y="10"/>
                  </a:cubicBezTo>
                  <a:cubicBezTo>
                    <a:pt x="289" y="0"/>
                    <a:pt x="267" y="0"/>
                    <a:pt x="249" y="10"/>
                  </a:cubicBezTo>
                  <a:cubicBezTo>
                    <a:pt x="29" y="137"/>
                    <a:pt x="29" y="137"/>
                    <a:pt x="29" y="137"/>
                  </a:cubicBezTo>
                  <a:cubicBezTo>
                    <a:pt x="11" y="147"/>
                    <a:pt x="0" y="166"/>
                    <a:pt x="0" y="187"/>
                  </a:cubicBezTo>
                  <a:cubicBezTo>
                    <a:pt x="0" y="441"/>
                    <a:pt x="0" y="441"/>
                    <a:pt x="0" y="441"/>
                  </a:cubicBezTo>
                  <a:cubicBezTo>
                    <a:pt x="0" y="461"/>
                    <a:pt x="11" y="480"/>
                    <a:pt x="29" y="491"/>
                  </a:cubicBezTo>
                  <a:cubicBezTo>
                    <a:pt x="249" y="618"/>
                    <a:pt x="249" y="618"/>
                    <a:pt x="249" y="618"/>
                  </a:cubicBezTo>
                  <a:cubicBezTo>
                    <a:pt x="267" y="628"/>
                    <a:pt x="289" y="628"/>
                    <a:pt x="307" y="618"/>
                  </a:cubicBezTo>
                  <a:cubicBezTo>
                    <a:pt x="526" y="491"/>
                    <a:pt x="526" y="491"/>
                    <a:pt x="526" y="491"/>
                  </a:cubicBezTo>
                  <a:cubicBezTo>
                    <a:pt x="544" y="480"/>
                    <a:pt x="555" y="461"/>
                    <a:pt x="555" y="441"/>
                  </a:cubicBezTo>
                  <a:close/>
                </a:path>
              </a:pathLst>
            </a:custGeom>
            <a:solidFill>
              <a:srgbClr val="CCCCCC"/>
            </a:solidFill>
            <a:ln>
              <a:noFill/>
            </a:ln>
            <a:effectLst>
              <a:outerShdw blurRad="393700" dist="38100" sx="95000" sy="95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8" name="Google Shape;438;p61"/>
            <p:cNvSpPr/>
            <p:nvPr/>
          </p:nvSpPr>
          <p:spPr>
            <a:xfrm rot="-8100000">
              <a:off x="1199534" y="3919340"/>
              <a:ext cx="1484685" cy="1714707"/>
            </a:xfrm>
            <a:custGeom>
              <a:avLst/>
              <a:gdLst/>
              <a:ahLst/>
              <a:cxnLst/>
              <a:rect l="l" t="t" r="r" b="b"/>
              <a:pathLst>
                <a:path w="1136" h="1312" extrusionOk="0">
                  <a:moveTo>
                    <a:pt x="1136" y="983"/>
                  </a:moveTo>
                  <a:lnTo>
                    <a:pt x="1136" y="327"/>
                  </a:lnTo>
                  <a:lnTo>
                    <a:pt x="568" y="0"/>
                  </a:lnTo>
                  <a:lnTo>
                    <a:pt x="0" y="327"/>
                  </a:lnTo>
                  <a:lnTo>
                    <a:pt x="0" y="983"/>
                  </a:lnTo>
                  <a:lnTo>
                    <a:pt x="568" y="1312"/>
                  </a:lnTo>
                  <a:lnTo>
                    <a:pt x="1136" y="9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CCCCCC"/>
                </a:solidFill>
                <a:latin typeface="Quattrocento Sans"/>
                <a:ea typeface="Quattrocento Sans"/>
                <a:cs typeface="Quattrocento Sans"/>
                <a:sym typeface="Quattrocento Sans"/>
              </a:endParaRPr>
            </a:p>
          </p:txBody>
        </p:sp>
      </p:grpSp>
      <p:pic>
        <p:nvPicPr>
          <p:cNvPr id="439" name="Google Shape;439;p61"/>
          <p:cNvPicPr preferRelativeResize="0"/>
          <p:nvPr/>
        </p:nvPicPr>
        <p:blipFill rotWithShape="1">
          <a:blip r:embed="rId3">
            <a:alphaModFix/>
          </a:blip>
          <a:srcRect/>
          <a:stretch/>
        </p:blipFill>
        <p:spPr>
          <a:xfrm>
            <a:off x="540134" y="3584685"/>
            <a:ext cx="509660" cy="509660"/>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anim calcmode="lin" valueType="num">
                                      <p:cBhvr additive="base">
                                        <p:cTn id="7" dur="750"/>
                                        <p:tgtEl>
                                          <p:spTgt spid="3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500"/>
                                        <p:tgtEl>
                                          <p:spTgt spid="372"/>
                                        </p:tgtEl>
                                      </p:cBhvr>
                                    </p:animEffect>
                                  </p:childTnLst>
                                </p:cTn>
                              </p:par>
                              <p:par>
                                <p:cTn id="11" presetID="2" presetClass="entr" presetSubtype="4" fill="hold" nodeType="withEffect">
                                  <p:stCondLst>
                                    <p:cond delay="500"/>
                                  </p:stCondLst>
                                  <p:childTnLst>
                                    <p:set>
                                      <p:cBhvr>
                                        <p:cTn id="12" dur="1" fill="hold">
                                          <p:stCondLst>
                                            <p:cond delay="0"/>
                                          </p:stCondLst>
                                        </p:cTn>
                                        <p:tgtEl>
                                          <p:spTgt spid="379"/>
                                        </p:tgtEl>
                                        <p:attrNameLst>
                                          <p:attrName>style.visibility</p:attrName>
                                        </p:attrNameLst>
                                      </p:cBhvr>
                                      <p:to>
                                        <p:strVal val="visible"/>
                                      </p:to>
                                    </p:set>
                                    <p:anim calcmode="lin" valueType="num">
                                      <p:cBhvr additive="base">
                                        <p:cTn id="13" dur="750"/>
                                        <p:tgtEl>
                                          <p:spTgt spid="379"/>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750"/>
                                  </p:stCondLst>
                                  <p:childTnLst>
                                    <p:set>
                                      <p:cBhvr>
                                        <p:cTn id="15" dur="1" fill="hold">
                                          <p:stCondLst>
                                            <p:cond delay="0"/>
                                          </p:stCondLst>
                                        </p:cTn>
                                        <p:tgtEl>
                                          <p:spTgt spid="385"/>
                                        </p:tgtEl>
                                        <p:attrNameLst>
                                          <p:attrName>style.visibility</p:attrName>
                                        </p:attrNameLst>
                                      </p:cBhvr>
                                      <p:to>
                                        <p:strVal val="visible"/>
                                      </p:to>
                                    </p:set>
                                    <p:anim calcmode="lin" valueType="num">
                                      <p:cBhvr additive="base">
                                        <p:cTn id="16" dur="750"/>
                                        <p:tgtEl>
                                          <p:spTgt spid="385"/>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73"/>
                                        </p:tgtEl>
                                        <p:attrNameLst>
                                          <p:attrName>style.visibility</p:attrName>
                                        </p:attrNameLst>
                                      </p:cBhvr>
                                      <p:to>
                                        <p:strVal val="visible"/>
                                      </p:to>
                                    </p:set>
                                    <p:animEffect transition="in" filter="fade">
                                      <p:cBhvr>
                                        <p:cTn id="19" dur="500"/>
                                        <p:tgtEl>
                                          <p:spTgt spid="37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76"/>
                                        </p:tgtEl>
                                        <p:attrNameLst>
                                          <p:attrName>style.visibility</p:attrName>
                                        </p:attrNameLst>
                                      </p:cBhvr>
                                      <p:to>
                                        <p:strVal val="visible"/>
                                      </p:to>
                                    </p:set>
                                    <p:animEffect transition="in" filter="fade">
                                      <p:cBhvr>
                                        <p:cTn id="22" dur="500"/>
                                        <p:tgtEl>
                                          <p:spTgt spid="376"/>
                                        </p:tgtEl>
                                      </p:cBhvr>
                                    </p:animEffect>
                                  </p:childTnLst>
                                </p:cTn>
                              </p:par>
                              <p:par>
                                <p:cTn id="23" presetID="10" presetClass="entr" presetSubtype="0" fill="hold" nodeType="withEffect">
                                  <p:stCondLst>
                                    <p:cond delay="2000"/>
                                  </p:stCondLst>
                                  <p:childTnLst>
                                    <p:set>
                                      <p:cBhvr>
                                        <p:cTn id="24" dur="1" fill="hold">
                                          <p:stCondLst>
                                            <p:cond delay="0"/>
                                          </p:stCondLst>
                                        </p:cTn>
                                        <p:tgtEl>
                                          <p:spTgt spid="408"/>
                                        </p:tgtEl>
                                        <p:attrNameLst>
                                          <p:attrName>style.visibility</p:attrName>
                                        </p:attrNameLst>
                                      </p:cBhvr>
                                      <p:to>
                                        <p:strVal val="visible"/>
                                      </p:to>
                                    </p:set>
                                    <p:animEffect transition="in" filter="fade">
                                      <p:cBhvr>
                                        <p:cTn id="25" dur="750"/>
                                        <p:tgtEl>
                                          <p:spTgt spid="408"/>
                                        </p:tgtEl>
                                      </p:cBhvr>
                                    </p:animEffect>
                                  </p:childTnLst>
                                </p:cTn>
                              </p:par>
                              <p:par>
                                <p:cTn id="26" presetID="10" presetClass="entr" presetSubtype="0" fill="hold" nodeType="withEffect">
                                  <p:stCondLst>
                                    <p:cond delay="2500"/>
                                  </p:stCondLst>
                                  <p:childTnLst>
                                    <p:set>
                                      <p:cBhvr>
                                        <p:cTn id="27" dur="1" fill="hold">
                                          <p:stCondLst>
                                            <p:cond delay="0"/>
                                          </p:stCondLst>
                                        </p:cTn>
                                        <p:tgtEl>
                                          <p:spTgt spid="402"/>
                                        </p:tgtEl>
                                        <p:attrNameLst>
                                          <p:attrName>style.visibility</p:attrName>
                                        </p:attrNameLst>
                                      </p:cBhvr>
                                      <p:to>
                                        <p:strVal val="visible"/>
                                      </p:to>
                                    </p:set>
                                    <p:animEffect transition="in" filter="fade">
                                      <p:cBhvr>
                                        <p:cTn id="28" dur="750"/>
                                        <p:tgtEl>
                                          <p:spTgt spid="402"/>
                                        </p:tgtEl>
                                      </p:cBhvr>
                                    </p:animEffect>
                                  </p:childTnLst>
                                </p:cTn>
                              </p:par>
                              <p:par>
                                <p:cTn id="29" presetID="10" presetClass="entr" presetSubtype="0" fill="hold" nodeType="withEffect">
                                  <p:stCondLst>
                                    <p:cond delay="3000"/>
                                  </p:stCondLst>
                                  <p:childTnLst>
                                    <p:set>
                                      <p:cBhvr>
                                        <p:cTn id="30" dur="1" fill="hold">
                                          <p:stCondLst>
                                            <p:cond delay="0"/>
                                          </p:stCondLst>
                                        </p:cTn>
                                        <p:tgtEl>
                                          <p:spTgt spid="396"/>
                                        </p:tgtEl>
                                        <p:attrNameLst>
                                          <p:attrName>style.visibility</p:attrName>
                                        </p:attrNameLst>
                                      </p:cBhvr>
                                      <p:to>
                                        <p:strVal val="visible"/>
                                      </p:to>
                                    </p:set>
                                    <p:animEffect transition="in" filter="fade">
                                      <p:cBhvr>
                                        <p:cTn id="31" dur="750"/>
                                        <p:tgtEl>
                                          <p:spTgt spid="396"/>
                                        </p:tgtEl>
                                      </p:cBhvr>
                                    </p:animEffect>
                                  </p:childTnLst>
                                </p:cTn>
                              </p:par>
                              <p:par>
                                <p:cTn id="32" presetID="2" presetClass="entr" presetSubtype="4" fill="hold" nodeType="withEffect">
                                  <p:stCondLst>
                                    <p:cond delay="1000"/>
                                  </p:stCondLst>
                                  <p:childTnLst>
                                    <p:set>
                                      <p:cBhvr>
                                        <p:cTn id="33" dur="1" fill="hold">
                                          <p:stCondLst>
                                            <p:cond delay="0"/>
                                          </p:stCondLst>
                                        </p:cTn>
                                        <p:tgtEl>
                                          <p:spTgt spid="414"/>
                                        </p:tgtEl>
                                        <p:attrNameLst>
                                          <p:attrName>style.visibility</p:attrName>
                                        </p:attrNameLst>
                                      </p:cBhvr>
                                      <p:to>
                                        <p:strVal val="visible"/>
                                      </p:to>
                                    </p:set>
                                    <p:anim calcmode="lin" valueType="num">
                                      <p:cBhvr additive="base">
                                        <p:cTn id="34" dur="750"/>
                                        <p:tgtEl>
                                          <p:spTgt spid="414"/>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1000"/>
                                  </p:stCondLst>
                                  <p:childTnLst>
                                    <p:set>
                                      <p:cBhvr>
                                        <p:cTn id="36" dur="1" fill="hold">
                                          <p:stCondLst>
                                            <p:cond delay="0"/>
                                          </p:stCondLst>
                                        </p:cTn>
                                        <p:tgtEl>
                                          <p:spTgt spid="419"/>
                                        </p:tgtEl>
                                        <p:attrNameLst>
                                          <p:attrName>style.visibility</p:attrName>
                                        </p:attrNameLst>
                                      </p:cBhvr>
                                      <p:to>
                                        <p:strVal val="visible"/>
                                      </p:to>
                                    </p:set>
                                    <p:anim calcmode="lin" valueType="num">
                                      <p:cBhvr additive="base">
                                        <p:cTn id="37" dur="750"/>
                                        <p:tgtEl>
                                          <p:spTgt spid="419"/>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100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par>
                                <p:cTn id="41" presetID="2" presetClass="entr" presetSubtype="4" fill="hold" nodeType="withEffect">
                                  <p:stCondLst>
                                    <p:cond delay="1000"/>
                                  </p:stCondLst>
                                  <p:childTnLst>
                                    <p:set>
                                      <p:cBhvr>
                                        <p:cTn id="42" dur="1" fill="hold">
                                          <p:stCondLst>
                                            <p:cond delay="0"/>
                                          </p:stCondLst>
                                        </p:cTn>
                                        <p:tgtEl>
                                          <p:spTgt spid="431"/>
                                        </p:tgtEl>
                                        <p:attrNameLst>
                                          <p:attrName>style.visibility</p:attrName>
                                        </p:attrNameLst>
                                      </p:cBhvr>
                                      <p:to>
                                        <p:strVal val="visible"/>
                                      </p:to>
                                    </p:set>
                                    <p:anim calcmode="lin" valueType="num">
                                      <p:cBhvr additive="base">
                                        <p:cTn id="43" dur="75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62"/>
          <p:cNvSpPr txBox="1"/>
          <p:nvPr/>
        </p:nvSpPr>
        <p:spPr>
          <a:xfrm>
            <a:off x="3468843" y="1123124"/>
            <a:ext cx="29568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595959"/>
                </a:solidFill>
                <a:latin typeface="Roboto"/>
                <a:ea typeface="Roboto"/>
                <a:cs typeface="Roboto"/>
                <a:sym typeface="Roboto"/>
              </a:rPr>
              <a:t>Solution</a:t>
            </a:r>
            <a:endParaRPr/>
          </a:p>
          <a:p>
            <a:pPr marL="0" marR="0" lvl="0" indent="0" algn="l" rtl="0">
              <a:spcBef>
                <a:spcPts val="0"/>
              </a:spcBef>
              <a:spcAft>
                <a:spcPts val="0"/>
              </a:spcAft>
              <a:buNone/>
            </a:pPr>
            <a:r>
              <a:rPr lang="en-US" sz="4400" b="1">
                <a:solidFill>
                  <a:schemeClr val="accent1"/>
                </a:solidFill>
                <a:latin typeface="Roboto"/>
                <a:ea typeface="Roboto"/>
                <a:cs typeface="Roboto"/>
                <a:sym typeface="Roboto"/>
              </a:rPr>
              <a:t>Deep Dive</a:t>
            </a:r>
            <a:endParaRPr/>
          </a:p>
        </p:txBody>
      </p:sp>
      <p:grpSp>
        <p:nvGrpSpPr>
          <p:cNvPr id="445" name="Google Shape;445;p62"/>
          <p:cNvGrpSpPr/>
          <p:nvPr/>
        </p:nvGrpSpPr>
        <p:grpSpPr>
          <a:xfrm>
            <a:off x="2538414" y="1123130"/>
            <a:ext cx="698500" cy="698500"/>
            <a:chOff x="2538414" y="1123130"/>
            <a:chExt cx="698500" cy="698500"/>
          </a:xfrm>
        </p:grpSpPr>
        <p:sp>
          <p:nvSpPr>
            <p:cNvPr id="446" name="Google Shape;446;p62"/>
            <p:cNvSpPr/>
            <p:nvPr/>
          </p:nvSpPr>
          <p:spPr>
            <a:xfrm>
              <a:off x="2753431" y="1360449"/>
              <a:ext cx="268467" cy="223862"/>
            </a:xfrm>
            <a:custGeom>
              <a:avLst/>
              <a:gdLst/>
              <a:ahLst/>
              <a:cxnLst/>
              <a:rect l="l" t="t" r="r" b="b"/>
              <a:pathLst>
                <a:path w="616" h="514" extrusionOk="0">
                  <a:moveTo>
                    <a:pt x="606" y="183"/>
                  </a:moveTo>
                  <a:cubicBezTo>
                    <a:pt x="606" y="182"/>
                    <a:pt x="606" y="182"/>
                    <a:pt x="606" y="182"/>
                  </a:cubicBezTo>
                  <a:cubicBezTo>
                    <a:pt x="605" y="182"/>
                    <a:pt x="604" y="181"/>
                    <a:pt x="603" y="181"/>
                  </a:cubicBezTo>
                  <a:cubicBezTo>
                    <a:pt x="599" y="179"/>
                    <a:pt x="595" y="178"/>
                    <a:pt x="591" y="177"/>
                  </a:cubicBezTo>
                  <a:cubicBezTo>
                    <a:pt x="590" y="177"/>
                    <a:pt x="589" y="177"/>
                    <a:pt x="588" y="177"/>
                  </a:cubicBezTo>
                  <a:cubicBezTo>
                    <a:pt x="546" y="177"/>
                    <a:pt x="546" y="177"/>
                    <a:pt x="546" y="177"/>
                  </a:cubicBezTo>
                  <a:cubicBezTo>
                    <a:pt x="532" y="134"/>
                    <a:pt x="532" y="134"/>
                    <a:pt x="532" y="134"/>
                  </a:cubicBezTo>
                  <a:cubicBezTo>
                    <a:pt x="519" y="93"/>
                    <a:pt x="506" y="52"/>
                    <a:pt x="493" y="11"/>
                  </a:cubicBezTo>
                  <a:cubicBezTo>
                    <a:pt x="491" y="6"/>
                    <a:pt x="486" y="2"/>
                    <a:pt x="480" y="2"/>
                  </a:cubicBezTo>
                  <a:cubicBezTo>
                    <a:pt x="480" y="2"/>
                    <a:pt x="479" y="2"/>
                    <a:pt x="479" y="2"/>
                  </a:cubicBezTo>
                  <a:cubicBezTo>
                    <a:pt x="477" y="1"/>
                    <a:pt x="475" y="1"/>
                    <a:pt x="472" y="1"/>
                  </a:cubicBezTo>
                  <a:cubicBezTo>
                    <a:pt x="469" y="0"/>
                    <a:pt x="465" y="1"/>
                    <a:pt x="462" y="2"/>
                  </a:cubicBezTo>
                  <a:cubicBezTo>
                    <a:pt x="461" y="2"/>
                    <a:pt x="461" y="2"/>
                    <a:pt x="461" y="2"/>
                  </a:cubicBezTo>
                  <a:cubicBezTo>
                    <a:pt x="460" y="3"/>
                    <a:pt x="458" y="3"/>
                    <a:pt x="457" y="4"/>
                  </a:cubicBezTo>
                  <a:cubicBezTo>
                    <a:pt x="450" y="6"/>
                    <a:pt x="444" y="8"/>
                    <a:pt x="437" y="10"/>
                  </a:cubicBezTo>
                  <a:cubicBezTo>
                    <a:pt x="413" y="18"/>
                    <a:pt x="388" y="26"/>
                    <a:pt x="364" y="33"/>
                  </a:cubicBezTo>
                  <a:cubicBezTo>
                    <a:pt x="295" y="55"/>
                    <a:pt x="227" y="77"/>
                    <a:pt x="159" y="99"/>
                  </a:cubicBezTo>
                  <a:cubicBezTo>
                    <a:pt x="114" y="114"/>
                    <a:pt x="70" y="128"/>
                    <a:pt x="26" y="142"/>
                  </a:cubicBezTo>
                  <a:cubicBezTo>
                    <a:pt x="23" y="143"/>
                    <a:pt x="23" y="143"/>
                    <a:pt x="23" y="143"/>
                  </a:cubicBezTo>
                  <a:cubicBezTo>
                    <a:pt x="21" y="144"/>
                    <a:pt x="19" y="145"/>
                    <a:pt x="17" y="146"/>
                  </a:cubicBezTo>
                  <a:cubicBezTo>
                    <a:pt x="14" y="147"/>
                    <a:pt x="12" y="149"/>
                    <a:pt x="10" y="151"/>
                  </a:cubicBezTo>
                  <a:cubicBezTo>
                    <a:pt x="9" y="152"/>
                    <a:pt x="8" y="153"/>
                    <a:pt x="7" y="154"/>
                  </a:cubicBezTo>
                  <a:cubicBezTo>
                    <a:pt x="7" y="154"/>
                    <a:pt x="7" y="154"/>
                    <a:pt x="7" y="154"/>
                  </a:cubicBezTo>
                  <a:cubicBezTo>
                    <a:pt x="8" y="153"/>
                    <a:pt x="9" y="153"/>
                    <a:pt x="10" y="152"/>
                  </a:cubicBezTo>
                  <a:cubicBezTo>
                    <a:pt x="9" y="153"/>
                    <a:pt x="8" y="154"/>
                    <a:pt x="6" y="154"/>
                  </a:cubicBezTo>
                  <a:cubicBezTo>
                    <a:pt x="6" y="155"/>
                    <a:pt x="6" y="155"/>
                    <a:pt x="6" y="155"/>
                  </a:cubicBezTo>
                  <a:cubicBezTo>
                    <a:pt x="2" y="158"/>
                    <a:pt x="0" y="163"/>
                    <a:pt x="2" y="168"/>
                  </a:cubicBezTo>
                  <a:cubicBezTo>
                    <a:pt x="17" y="217"/>
                    <a:pt x="33" y="265"/>
                    <a:pt x="48" y="314"/>
                  </a:cubicBezTo>
                  <a:cubicBezTo>
                    <a:pt x="58" y="345"/>
                    <a:pt x="68" y="376"/>
                    <a:pt x="78" y="407"/>
                  </a:cubicBezTo>
                  <a:cubicBezTo>
                    <a:pt x="86" y="432"/>
                    <a:pt x="86" y="432"/>
                    <a:pt x="86" y="432"/>
                  </a:cubicBezTo>
                  <a:cubicBezTo>
                    <a:pt x="89" y="441"/>
                    <a:pt x="93" y="452"/>
                    <a:pt x="101" y="458"/>
                  </a:cubicBezTo>
                  <a:cubicBezTo>
                    <a:pt x="101" y="473"/>
                    <a:pt x="101" y="473"/>
                    <a:pt x="101" y="473"/>
                  </a:cubicBezTo>
                  <a:cubicBezTo>
                    <a:pt x="101" y="487"/>
                    <a:pt x="102" y="501"/>
                    <a:pt x="115" y="510"/>
                  </a:cubicBezTo>
                  <a:cubicBezTo>
                    <a:pt x="120" y="514"/>
                    <a:pt x="127" y="514"/>
                    <a:pt x="133" y="514"/>
                  </a:cubicBezTo>
                  <a:cubicBezTo>
                    <a:pt x="586" y="514"/>
                    <a:pt x="586" y="514"/>
                    <a:pt x="586" y="514"/>
                  </a:cubicBezTo>
                  <a:cubicBezTo>
                    <a:pt x="588" y="514"/>
                    <a:pt x="589" y="514"/>
                    <a:pt x="591" y="514"/>
                  </a:cubicBezTo>
                  <a:cubicBezTo>
                    <a:pt x="610" y="512"/>
                    <a:pt x="616" y="494"/>
                    <a:pt x="616" y="477"/>
                  </a:cubicBezTo>
                  <a:cubicBezTo>
                    <a:pt x="616" y="195"/>
                    <a:pt x="616" y="195"/>
                    <a:pt x="616" y="195"/>
                  </a:cubicBezTo>
                  <a:cubicBezTo>
                    <a:pt x="616" y="190"/>
                    <a:pt x="612" y="184"/>
                    <a:pt x="606" y="183"/>
                  </a:cubicBezTo>
                  <a:close/>
                  <a:moveTo>
                    <a:pt x="110" y="183"/>
                  </a:moveTo>
                  <a:cubicBezTo>
                    <a:pt x="108" y="184"/>
                    <a:pt x="108" y="183"/>
                    <a:pt x="110" y="183"/>
                  </a:cubicBezTo>
                  <a:close/>
                  <a:moveTo>
                    <a:pt x="127" y="390"/>
                  </a:moveTo>
                  <a:cubicBezTo>
                    <a:pt x="590" y="390"/>
                    <a:pt x="590" y="390"/>
                    <a:pt x="590" y="390"/>
                  </a:cubicBezTo>
                  <a:cubicBezTo>
                    <a:pt x="590" y="426"/>
                    <a:pt x="590" y="426"/>
                    <a:pt x="590" y="426"/>
                  </a:cubicBezTo>
                  <a:cubicBezTo>
                    <a:pt x="127" y="426"/>
                    <a:pt x="127" y="426"/>
                    <a:pt x="127" y="426"/>
                  </a:cubicBezTo>
                  <a:lnTo>
                    <a:pt x="127" y="390"/>
                  </a:lnTo>
                  <a:close/>
                  <a:moveTo>
                    <a:pt x="607" y="183"/>
                  </a:moveTo>
                  <a:cubicBezTo>
                    <a:pt x="607" y="183"/>
                    <a:pt x="607" y="183"/>
                    <a:pt x="607" y="183"/>
                  </a:cubicBezTo>
                  <a:cubicBezTo>
                    <a:pt x="609" y="183"/>
                    <a:pt x="609" y="184"/>
                    <a:pt x="607" y="183"/>
                  </a:cubicBezTo>
                  <a:close/>
                  <a:moveTo>
                    <a:pt x="589" y="204"/>
                  </a:moveTo>
                  <a:cubicBezTo>
                    <a:pt x="589" y="204"/>
                    <a:pt x="589" y="204"/>
                    <a:pt x="589" y="204"/>
                  </a:cubicBezTo>
                  <a:cubicBezTo>
                    <a:pt x="589" y="204"/>
                    <a:pt x="589" y="204"/>
                    <a:pt x="590" y="204"/>
                  </a:cubicBezTo>
                  <a:cubicBezTo>
                    <a:pt x="590" y="363"/>
                    <a:pt x="590" y="363"/>
                    <a:pt x="590" y="363"/>
                  </a:cubicBezTo>
                  <a:cubicBezTo>
                    <a:pt x="127" y="363"/>
                    <a:pt x="127" y="363"/>
                    <a:pt x="127" y="363"/>
                  </a:cubicBezTo>
                  <a:cubicBezTo>
                    <a:pt x="127" y="204"/>
                    <a:pt x="127" y="204"/>
                    <a:pt x="127" y="204"/>
                  </a:cubicBezTo>
                  <a:cubicBezTo>
                    <a:pt x="128" y="204"/>
                    <a:pt x="128" y="204"/>
                    <a:pt x="128" y="204"/>
                  </a:cubicBezTo>
                  <a:cubicBezTo>
                    <a:pt x="128" y="204"/>
                    <a:pt x="128" y="204"/>
                    <a:pt x="128" y="204"/>
                  </a:cubicBezTo>
                  <a:lnTo>
                    <a:pt x="589" y="204"/>
                  </a:lnTo>
                  <a:close/>
                  <a:moveTo>
                    <a:pt x="85" y="341"/>
                  </a:moveTo>
                  <a:cubicBezTo>
                    <a:pt x="67" y="284"/>
                    <a:pt x="48" y="226"/>
                    <a:pt x="30" y="169"/>
                  </a:cubicBezTo>
                  <a:cubicBezTo>
                    <a:pt x="30" y="169"/>
                    <a:pt x="30" y="169"/>
                    <a:pt x="30" y="169"/>
                  </a:cubicBezTo>
                  <a:cubicBezTo>
                    <a:pt x="30" y="169"/>
                    <a:pt x="30" y="169"/>
                    <a:pt x="30" y="169"/>
                  </a:cubicBezTo>
                  <a:cubicBezTo>
                    <a:pt x="32" y="168"/>
                    <a:pt x="33" y="168"/>
                    <a:pt x="34" y="168"/>
                  </a:cubicBezTo>
                  <a:cubicBezTo>
                    <a:pt x="53" y="162"/>
                    <a:pt x="53" y="162"/>
                    <a:pt x="53" y="162"/>
                  </a:cubicBezTo>
                  <a:cubicBezTo>
                    <a:pt x="77" y="154"/>
                    <a:pt x="101" y="146"/>
                    <a:pt x="125" y="138"/>
                  </a:cubicBezTo>
                  <a:cubicBezTo>
                    <a:pt x="193" y="116"/>
                    <a:pt x="262" y="95"/>
                    <a:pt x="330" y="73"/>
                  </a:cubicBezTo>
                  <a:cubicBezTo>
                    <a:pt x="375" y="58"/>
                    <a:pt x="420" y="44"/>
                    <a:pt x="465" y="29"/>
                  </a:cubicBezTo>
                  <a:cubicBezTo>
                    <a:pt x="468" y="28"/>
                    <a:pt x="468" y="28"/>
                    <a:pt x="468" y="28"/>
                  </a:cubicBezTo>
                  <a:cubicBezTo>
                    <a:pt x="469" y="28"/>
                    <a:pt x="469" y="28"/>
                    <a:pt x="470" y="28"/>
                  </a:cubicBezTo>
                  <a:cubicBezTo>
                    <a:pt x="485" y="73"/>
                    <a:pt x="499" y="119"/>
                    <a:pt x="514" y="164"/>
                  </a:cubicBezTo>
                  <a:cubicBezTo>
                    <a:pt x="515" y="169"/>
                    <a:pt x="517" y="173"/>
                    <a:pt x="518" y="177"/>
                  </a:cubicBezTo>
                  <a:cubicBezTo>
                    <a:pt x="128" y="177"/>
                    <a:pt x="128" y="177"/>
                    <a:pt x="128" y="177"/>
                  </a:cubicBezTo>
                  <a:cubicBezTo>
                    <a:pt x="126" y="177"/>
                    <a:pt x="125" y="178"/>
                    <a:pt x="123" y="178"/>
                  </a:cubicBezTo>
                  <a:cubicBezTo>
                    <a:pt x="119" y="178"/>
                    <a:pt x="117" y="180"/>
                    <a:pt x="114" y="181"/>
                  </a:cubicBezTo>
                  <a:cubicBezTo>
                    <a:pt x="113" y="181"/>
                    <a:pt x="112" y="182"/>
                    <a:pt x="111" y="182"/>
                  </a:cubicBezTo>
                  <a:cubicBezTo>
                    <a:pt x="105" y="184"/>
                    <a:pt x="101" y="189"/>
                    <a:pt x="101" y="195"/>
                  </a:cubicBezTo>
                  <a:cubicBezTo>
                    <a:pt x="101" y="388"/>
                    <a:pt x="101" y="388"/>
                    <a:pt x="101" y="388"/>
                  </a:cubicBezTo>
                  <a:cubicBezTo>
                    <a:pt x="95" y="373"/>
                    <a:pt x="90" y="357"/>
                    <a:pt x="85" y="341"/>
                  </a:cubicBezTo>
                  <a:close/>
                  <a:moveTo>
                    <a:pt x="127" y="487"/>
                  </a:moveTo>
                  <a:cubicBezTo>
                    <a:pt x="127" y="487"/>
                    <a:pt x="127" y="487"/>
                    <a:pt x="127" y="487"/>
                  </a:cubicBezTo>
                  <a:close/>
                  <a:moveTo>
                    <a:pt x="128" y="487"/>
                  </a:moveTo>
                  <a:cubicBezTo>
                    <a:pt x="127" y="487"/>
                    <a:pt x="127" y="486"/>
                    <a:pt x="128" y="487"/>
                  </a:cubicBezTo>
                  <a:close/>
                  <a:moveTo>
                    <a:pt x="129" y="487"/>
                  </a:moveTo>
                  <a:cubicBezTo>
                    <a:pt x="129" y="487"/>
                    <a:pt x="129" y="487"/>
                    <a:pt x="129" y="487"/>
                  </a:cubicBezTo>
                  <a:cubicBezTo>
                    <a:pt x="129" y="487"/>
                    <a:pt x="129" y="487"/>
                    <a:pt x="129" y="487"/>
                  </a:cubicBezTo>
                  <a:cubicBezTo>
                    <a:pt x="129" y="487"/>
                    <a:pt x="129" y="487"/>
                    <a:pt x="129" y="487"/>
                  </a:cubicBezTo>
                  <a:close/>
                  <a:moveTo>
                    <a:pt x="129" y="487"/>
                  </a:moveTo>
                  <a:cubicBezTo>
                    <a:pt x="129" y="487"/>
                    <a:pt x="129" y="486"/>
                    <a:pt x="129" y="487"/>
                  </a:cubicBezTo>
                  <a:cubicBezTo>
                    <a:pt x="129" y="487"/>
                    <a:pt x="129" y="487"/>
                    <a:pt x="129" y="487"/>
                  </a:cubicBezTo>
                  <a:cubicBezTo>
                    <a:pt x="127" y="481"/>
                    <a:pt x="127" y="474"/>
                    <a:pt x="127" y="467"/>
                  </a:cubicBezTo>
                  <a:cubicBezTo>
                    <a:pt x="127" y="453"/>
                    <a:pt x="127" y="453"/>
                    <a:pt x="127" y="453"/>
                  </a:cubicBezTo>
                  <a:cubicBezTo>
                    <a:pt x="590" y="453"/>
                    <a:pt x="590" y="453"/>
                    <a:pt x="590" y="453"/>
                  </a:cubicBezTo>
                  <a:cubicBezTo>
                    <a:pt x="590" y="477"/>
                    <a:pt x="590" y="477"/>
                    <a:pt x="590" y="477"/>
                  </a:cubicBezTo>
                  <a:cubicBezTo>
                    <a:pt x="589" y="480"/>
                    <a:pt x="589" y="482"/>
                    <a:pt x="589" y="485"/>
                  </a:cubicBezTo>
                  <a:cubicBezTo>
                    <a:pt x="589" y="485"/>
                    <a:pt x="588" y="486"/>
                    <a:pt x="588" y="487"/>
                  </a:cubicBezTo>
                  <a:lnTo>
                    <a:pt x="129" y="487"/>
                  </a:lnTo>
                  <a:close/>
                  <a:moveTo>
                    <a:pt x="589" y="487"/>
                  </a:moveTo>
                  <a:cubicBezTo>
                    <a:pt x="590" y="486"/>
                    <a:pt x="590" y="486"/>
                    <a:pt x="589" y="487"/>
                  </a:cubicBezTo>
                  <a:close/>
                  <a:moveTo>
                    <a:pt x="589" y="487"/>
                  </a:moveTo>
                  <a:cubicBezTo>
                    <a:pt x="590" y="487"/>
                    <a:pt x="590" y="487"/>
                    <a:pt x="589" y="48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7" name="Google Shape;447;p62"/>
            <p:cNvSpPr/>
            <p:nvPr/>
          </p:nvSpPr>
          <p:spPr>
            <a:xfrm>
              <a:off x="2538414" y="1123130"/>
              <a:ext cx="698500" cy="698500"/>
            </a:xfrm>
            <a:prstGeom prst="ellipse">
              <a:avLst/>
            </a:prstGeom>
            <a:solidFill>
              <a:schemeClr val="lt1"/>
            </a:solidFill>
            <a:ln>
              <a:noFill/>
            </a:ln>
            <a:effectLst>
              <a:outerShdw blurRad="355600" dist="101600" dir="2700000" sx="92000" sy="92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595959"/>
                  </a:solidFill>
                  <a:latin typeface="Roboto"/>
                  <a:ea typeface="Roboto"/>
                  <a:cs typeface="Roboto"/>
                  <a:sym typeface="Roboto"/>
                </a:rPr>
                <a:t>1</a:t>
              </a:r>
              <a:endParaRPr/>
            </a:p>
          </p:txBody>
        </p:sp>
      </p:grpSp>
      <p:grpSp>
        <p:nvGrpSpPr>
          <p:cNvPr id="448" name="Google Shape;448;p62"/>
          <p:cNvGrpSpPr/>
          <p:nvPr/>
        </p:nvGrpSpPr>
        <p:grpSpPr>
          <a:xfrm>
            <a:off x="2272950" y="3079750"/>
            <a:ext cx="698500" cy="4824514"/>
            <a:chOff x="2272950" y="3079750"/>
            <a:chExt cx="698500" cy="4824514"/>
          </a:xfrm>
        </p:grpSpPr>
        <p:grpSp>
          <p:nvGrpSpPr>
            <p:cNvPr id="449" name="Google Shape;449;p62"/>
            <p:cNvGrpSpPr/>
            <p:nvPr/>
          </p:nvGrpSpPr>
          <p:grpSpPr>
            <a:xfrm>
              <a:off x="2400925" y="3226348"/>
              <a:ext cx="375715" cy="4677916"/>
              <a:chOff x="7923998" y="727522"/>
              <a:chExt cx="2078215" cy="4677916"/>
            </a:xfrm>
          </p:grpSpPr>
          <p:sp>
            <p:nvSpPr>
              <p:cNvPr id="450" name="Google Shape;450;p62"/>
              <p:cNvSpPr/>
              <p:nvPr/>
            </p:nvSpPr>
            <p:spPr>
              <a:xfrm>
                <a:off x="7923998" y="727522"/>
                <a:ext cx="2078215" cy="258264"/>
              </a:xfrm>
              <a:custGeom>
                <a:avLst/>
                <a:gdLst/>
                <a:ahLst/>
                <a:cxnLst/>
                <a:rect l="l" t="t" r="r" b="b"/>
                <a:pathLst>
                  <a:path w="672" h="457" extrusionOk="0">
                    <a:moveTo>
                      <a:pt x="672" y="372"/>
                    </a:moveTo>
                    <a:cubicBezTo>
                      <a:pt x="672" y="315"/>
                      <a:pt x="672" y="315"/>
                      <a:pt x="672" y="315"/>
                    </a:cubicBezTo>
                    <a:cubicBezTo>
                      <a:pt x="672" y="313"/>
                      <a:pt x="671" y="310"/>
                      <a:pt x="670" y="308"/>
                    </a:cubicBezTo>
                    <a:cubicBezTo>
                      <a:pt x="665" y="273"/>
                      <a:pt x="622" y="253"/>
                      <a:pt x="594" y="241"/>
                    </a:cubicBezTo>
                    <a:cubicBezTo>
                      <a:pt x="586" y="238"/>
                      <a:pt x="578" y="234"/>
                      <a:pt x="570" y="231"/>
                    </a:cubicBezTo>
                    <a:cubicBezTo>
                      <a:pt x="567" y="228"/>
                      <a:pt x="563" y="227"/>
                      <a:pt x="559" y="227"/>
                    </a:cubicBezTo>
                    <a:cubicBezTo>
                      <a:pt x="522" y="213"/>
                      <a:pt x="484" y="201"/>
                      <a:pt x="447" y="187"/>
                    </a:cubicBezTo>
                    <a:cubicBezTo>
                      <a:pt x="434" y="182"/>
                      <a:pt x="426" y="179"/>
                      <a:pt x="414" y="173"/>
                    </a:cubicBezTo>
                    <a:cubicBezTo>
                      <a:pt x="404" y="169"/>
                      <a:pt x="393" y="163"/>
                      <a:pt x="383" y="157"/>
                    </a:cubicBezTo>
                    <a:cubicBezTo>
                      <a:pt x="357" y="142"/>
                      <a:pt x="336" y="120"/>
                      <a:pt x="316" y="99"/>
                    </a:cubicBezTo>
                    <a:cubicBezTo>
                      <a:pt x="300" y="81"/>
                      <a:pt x="285" y="64"/>
                      <a:pt x="268" y="47"/>
                    </a:cubicBezTo>
                    <a:cubicBezTo>
                      <a:pt x="251" y="31"/>
                      <a:pt x="233" y="15"/>
                      <a:pt x="210" y="8"/>
                    </a:cubicBezTo>
                    <a:cubicBezTo>
                      <a:pt x="188" y="1"/>
                      <a:pt x="164" y="7"/>
                      <a:pt x="145" y="18"/>
                    </a:cubicBezTo>
                    <a:cubicBezTo>
                      <a:pt x="129" y="26"/>
                      <a:pt x="116" y="39"/>
                      <a:pt x="101" y="48"/>
                    </a:cubicBezTo>
                    <a:cubicBezTo>
                      <a:pt x="101" y="48"/>
                      <a:pt x="100" y="47"/>
                      <a:pt x="100" y="47"/>
                    </a:cubicBezTo>
                    <a:cubicBezTo>
                      <a:pt x="75" y="26"/>
                      <a:pt x="42" y="0"/>
                      <a:pt x="8" y="15"/>
                    </a:cubicBezTo>
                    <a:cubicBezTo>
                      <a:pt x="3" y="17"/>
                      <a:pt x="0" y="23"/>
                      <a:pt x="0" y="28"/>
                    </a:cubicBezTo>
                    <a:cubicBezTo>
                      <a:pt x="0" y="90"/>
                      <a:pt x="0" y="152"/>
                      <a:pt x="0" y="214"/>
                    </a:cubicBezTo>
                    <a:cubicBezTo>
                      <a:pt x="0" y="246"/>
                      <a:pt x="0" y="277"/>
                      <a:pt x="0" y="309"/>
                    </a:cubicBezTo>
                    <a:cubicBezTo>
                      <a:pt x="0" y="314"/>
                      <a:pt x="1" y="320"/>
                      <a:pt x="2" y="325"/>
                    </a:cubicBezTo>
                    <a:cubicBezTo>
                      <a:pt x="2" y="358"/>
                      <a:pt x="2" y="358"/>
                      <a:pt x="2" y="358"/>
                    </a:cubicBezTo>
                    <a:cubicBezTo>
                      <a:pt x="2" y="370"/>
                      <a:pt x="1" y="382"/>
                      <a:pt x="3" y="393"/>
                    </a:cubicBezTo>
                    <a:cubicBezTo>
                      <a:pt x="6" y="414"/>
                      <a:pt x="26" y="425"/>
                      <a:pt x="43" y="431"/>
                    </a:cubicBezTo>
                    <a:cubicBezTo>
                      <a:pt x="56" y="435"/>
                      <a:pt x="69" y="437"/>
                      <a:pt x="82" y="439"/>
                    </a:cubicBezTo>
                    <a:cubicBezTo>
                      <a:pt x="102" y="442"/>
                      <a:pt x="123" y="444"/>
                      <a:pt x="143" y="446"/>
                    </a:cubicBezTo>
                    <a:cubicBezTo>
                      <a:pt x="205" y="450"/>
                      <a:pt x="267" y="451"/>
                      <a:pt x="329" y="453"/>
                    </a:cubicBezTo>
                    <a:cubicBezTo>
                      <a:pt x="398" y="455"/>
                      <a:pt x="468" y="457"/>
                      <a:pt x="537" y="449"/>
                    </a:cubicBezTo>
                    <a:cubicBezTo>
                      <a:pt x="562" y="446"/>
                      <a:pt x="587" y="443"/>
                      <a:pt x="611" y="436"/>
                    </a:cubicBezTo>
                    <a:cubicBezTo>
                      <a:pt x="628" y="432"/>
                      <a:pt x="644" y="425"/>
                      <a:pt x="658" y="414"/>
                    </a:cubicBezTo>
                    <a:cubicBezTo>
                      <a:pt x="664" y="409"/>
                      <a:pt x="669" y="402"/>
                      <a:pt x="671" y="394"/>
                    </a:cubicBezTo>
                    <a:cubicBezTo>
                      <a:pt x="672" y="387"/>
                      <a:pt x="672" y="379"/>
                      <a:pt x="672" y="372"/>
                    </a:cubicBezTo>
                    <a:close/>
                    <a:moveTo>
                      <a:pt x="635" y="301"/>
                    </a:moveTo>
                    <a:cubicBezTo>
                      <a:pt x="635" y="300"/>
                      <a:pt x="635" y="301"/>
                      <a:pt x="635" y="301"/>
                    </a:cubicBezTo>
                    <a:close/>
                    <a:moveTo>
                      <a:pt x="581" y="298"/>
                    </a:moveTo>
                    <a:cubicBezTo>
                      <a:pt x="584" y="290"/>
                      <a:pt x="585" y="280"/>
                      <a:pt x="585" y="271"/>
                    </a:cubicBezTo>
                    <a:cubicBezTo>
                      <a:pt x="585" y="271"/>
                      <a:pt x="585" y="270"/>
                      <a:pt x="585" y="269"/>
                    </a:cubicBezTo>
                    <a:cubicBezTo>
                      <a:pt x="595" y="273"/>
                      <a:pt x="604" y="278"/>
                      <a:pt x="613" y="283"/>
                    </a:cubicBezTo>
                    <a:cubicBezTo>
                      <a:pt x="616" y="285"/>
                      <a:pt x="620" y="288"/>
                      <a:pt x="624" y="290"/>
                    </a:cubicBezTo>
                    <a:cubicBezTo>
                      <a:pt x="624" y="290"/>
                      <a:pt x="624" y="291"/>
                      <a:pt x="625" y="291"/>
                    </a:cubicBezTo>
                    <a:cubicBezTo>
                      <a:pt x="625" y="291"/>
                      <a:pt x="626" y="292"/>
                      <a:pt x="626" y="292"/>
                    </a:cubicBezTo>
                    <a:cubicBezTo>
                      <a:pt x="628" y="293"/>
                      <a:pt x="630" y="295"/>
                      <a:pt x="631" y="296"/>
                    </a:cubicBezTo>
                    <a:cubicBezTo>
                      <a:pt x="632" y="298"/>
                      <a:pt x="634" y="299"/>
                      <a:pt x="635" y="300"/>
                    </a:cubicBezTo>
                    <a:cubicBezTo>
                      <a:pt x="635" y="301"/>
                      <a:pt x="636" y="301"/>
                      <a:pt x="636" y="302"/>
                    </a:cubicBezTo>
                    <a:cubicBezTo>
                      <a:pt x="636" y="302"/>
                      <a:pt x="636" y="302"/>
                      <a:pt x="636" y="302"/>
                    </a:cubicBezTo>
                    <a:cubicBezTo>
                      <a:pt x="637" y="303"/>
                      <a:pt x="638" y="305"/>
                      <a:pt x="639" y="306"/>
                    </a:cubicBezTo>
                    <a:cubicBezTo>
                      <a:pt x="639" y="307"/>
                      <a:pt x="639" y="307"/>
                      <a:pt x="640" y="308"/>
                    </a:cubicBezTo>
                    <a:cubicBezTo>
                      <a:pt x="640" y="308"/>
                      <a:pt x="640" y="308"/>
                      <a:pt x="640" y="308"/>
                    </a:cubicBezTo>
                    <a:cubicBezTo>
                      <a:pt x="640" y="310"/>
                      <a:pt x="641" y="311"/>
                      <a:pt x="641" y="312"/>
                    </a:cubicBezTo>
                    <a:cubicBezTo>
                      <a:pt x="641" y="313"/>
                      <a:pt x="641" y="313"/>
                      <a:pt x="641" y="314"/>
                    </a:cubicBezTo>
                    <a:cubicBezTo>
                      <a:pt x="641" y="315"/>
                      <a:pt x="641" y="315"/>
                      <a:pt x="641" y="316"/>
                    </a:cubicBezTo>
                    <a:cubicBezTo>
                      <a:pt x="641" y="316"/>
                      <a:pt x="641" y="316"/>
                      <a:pt x="641" y="316"/>
                    </a:cubicBezTo>
                    <a:cubicBezTo>
                      <a:pt x="641" y="317"/>
                      <a:pt x="640" y="318"/>
                      <a:pt x="640" y="319"/>
                    </a:cubicBezTo>
                    <a:cubicBezTo>
                      <a:pt x="640" y="319"/>
                      <a:pt x="640" y="319"/>
                      <a:pt x="640" y="319"/>
                    </a:cubicBezTo>
                    <a:cubicBezTo>
                      <a:pt x="640" y="320"/>
                      <a:pt x="639" y="320"/>
                      <a:pt x="639" y="321"/>
                    </a:cubicBezTo>
                    <a:cubicBezTo>
                      <a:pt x="638" y="322"/>
                      <a:pt x="637" y="324"/>
                      <a:pt x="636" y="325"/>
                    </a:cubicBezTo>
                    <a:cubicBezTo>
                      <a:pt x="635" y="325"/>
                      <a:pt x="634" y="326"/>
                      <a:pt x="634" y="327"/>
                    </a:cubicBezTo>
                    <a:cubicBezTo>
                      <a:pt x="633" y="327"/>
                      <a:pt x="633" y="327"/>
                      <a:pt x="633" y="327"/>
                    </a:cubicBezTo>
                    <a:cubicBezTo>
                      <a:pt x="628" y="330"/>
                      <a:pt x="624" y="333"/>
                      <a:pt x="619" y="335"/>
                    </a:cubicBezTo>
                    <a:cubicBezTo>
                      <a:pt x="619" y="335"/>
                      <a:pt x="619" y="335"/>
                      <a:pt x="619" y="335"/>
                    </a:cubicBezTo>
                    <a:cubicBezTo>
                      <a:pt x="618" y="335"/>
                      <a:pt x="618" y="335"/>
                      <a:pt x="617" y="336"/>
                    </a:cubicBezTo>
                    <a:cubicBezTo>
                      <a:pt x="616" y="336"/>
                      <a:pt x="614" y="337"/>
                      <a:pt x="613" y="337"/>
                    </a:cubicBezTo>
                    <a:cubicBezTo>
                      <a:pt x="609" y="339"/>
                      <a:pt x="606" y="340"/>
                      <a:pt x="602" y="341"/>
                    </a:cubicBezTo>
                    <a:cubicBezTo>
                      <a:pt x="585" y="346"/>
                      <a:pt x="567" y="349"/>
                      <a:pt x="549" y="352"/>
                    </a:cubicBezTo>
                    <a:cubicBezTo>
                      <a:pt x="548" y="352"/>
                      <a:pt x="547" y="352"/>
                      <a:pt x="547" y="352"/>
                    </a:cubicBezTo>
                    <a:cubicBezTo>
                      <a:pt x="545" y="352"/>
                      <a:pt x="544" y="352"/>
                      <a:pt x="543" y="352"/>
                    </a:cubicBezTo>
                    <a:cubicBezTo>
                      <a:pt x="543" y="352"/>
                      <a:pt x="543" y="352"/>
                      <a:pt x="543" y="352"/>
                    </a:cubicBezTo>
                    <a:cubicBezTo>
                      <a:pt x="545" y="350"/>
                      <a:pt x="548" y="348"/>
                      <a:pt x="550" y="346"/>
                    </a:cubicBezTo>
                    <a:cubicBezTo>
                      <a:pt x="564" y="332"/>
                      <a:pt x="574" y="316"/>
                      <a:pt x="581" y="298"/>
                    </a:cubicBezTo>
                    <a:close/>
                    <a:moveTo>
                      <a:pt x="618" y="336"/>
                    </a:moveTo>
                    <a:cubicBezTo>
                      <a:pt x="617" y="336"/>
                      <a:pt x="617" y="336"/>
                      <a:pt x="618" y="336"/>
                    </a:cubicBezTo>
                    <a:close/>
                    <a:moveTo>
                      <a:pt x="30" y="104"/>
                    </a:moveTo>
                    <a:cubicBezTo>
                      <a:pt x="30" y="83"/>
                      <a:pt x="30" y="61"/>
                      <a:pt x="30" y="40"/>
                    </a:cubicBezTo>
                    <a:cubicBezTo>
                      <a:pt x="30" y="40"/>
                      <a:pt x="30" y="40"/>
                      <a:pt x="30" y="40"/>
                    </a:cubicBezTo>
                    <a:cubicBezTo>
                      <a:pt x="31" y="40"/>
                      <a:pt x="31" y="40"/>
                      <a:pt x="32" y="40"/>
                    </a:cubicBezTo>
                    <a:cubicBezTo>
                      <a:pt x="32" y="40"/>
                      <a:pt x="32" y="40"/>
                      <a:pt x="32" y="40"/>
                    </a:cubicBezTo>
                    <a:cubicBezTo>
                      <a:pt x="35" y="40"/>
                      <a:pt x="39" y="41"/>
                      <a:pt x="42" y="42"/>
                    </a:cubicBezTo>
                    <a:cubicBezTo>
                      <a:pt x="42" y="42"/>
                      <a:pt x="42" y="43"/>
                      <a:pt x="42" y="43"/>
                    </a:cubicBezTo>
                    <a:cubicBezTo>
                      <a:pt x="43" y="43"/>
                      <a:pt x="44" y="43"/>
                      <a:pt x="44" y="44"/>
                    </a:cubicBezTo>
                    <a:cubicBezTo>
                      <a:pt x="46" y="44"/>
                      <a:pt x="48" y="45"/>
                      <a:pt x="49" y="46"/>
                    </a:cubicBezTo>
                    <a:cubicBezTo>
                      <a:pt x="53" y="48"/>
                      <a:pt x="56" y="50"/>
                      <a:pt x="60" y="53"/>
                    </a:cubicBezTo>
                    <a:cubicBezTo>
                      <a:pt x="61" y="54"/>
                      <a:pt x="63" y="55"/>
                      <a:pt x="65" y="56"/>
                    </a:cubicBezTo>
                    <a:cubicBezTo>
                      <a:pt x="65" y="57"/>
                      <a:pt x="66" y="57"/>
                      <a:pt x="67" y="58"/>
                    </a:cubicBezTo>
                    <a:cubicBezTo>
                      <a:pt x="67" y="58"/>
                      <a:pt x="67" y="58"/>
                      <a:pt x="67" y="58"/>
                    </a:cubicBezTo>
                    <a:cubicBezTo>
                      <a:pt x="67" y="58"/>
                      <a:pt x="68" y="58"/>
                      <a:pt x="68" y="59"/>
                    </a:cubicBezTo>
                    <a:cubicBezTo>
                      <a:pt x="75" y="64"/>
                      <a:pt x="81" y="70"/>
                      <a:pt x="88" y="75"/>
                    </a:cubicBezTo>
                    <a:cubicBezTo>
                      <a:pt x="100" y="86"/>
                      <a:pt x="112" y="97"/>
                      <a:pt x="125" y="106"/>
                    </a:cubicBezTo>
                    <a:cubicBezTo>
                      <a:pt x="136" y="114"/>
                      <a:pt x="151" y="119"/>
                      <a:pt x="163" y="112"/>
                    </a:cubicBezTo>
                    <a:cubicBezTo>
                      <a:pt x="179" y="102"/>
                      <a:pt x="165" y="77"/>
                      <a:pt x="149" y="86"/>
                    </a:cubicBezTo>
                    <a:cubicBezTo>
                      <a:pt x="148" y="86"/>
                      <a:pt x="148" y="85"/>
                      <a:pt x="147" y="85"/>
                    </a:cubicBezTo>
                    <a:cubicBezTo>
                      <a:pt x="147" y="85"/>
                      <a:pt x="146" y="85"/>
                      <a:pt x="146" y="85"/>
                    </a:cubicBezTo>
                    <a:cubicBezTo>
                      <a:pt x="145" y="84"/>
                      <a:pt x="143" y="83"/>
                      <a:pt x="142" y="82"/>
                    </a:cubicBezTo>
                    <a:cubicBezTo>
                      <a:pt x="140" y="81"/>
                      <a:pt x="137" y="79"/>
                      <a:pt x="134" y="77"/>
                    </a:cubicBezTo>
                    <a:cubicBezTo>
                      <a:pt x="134" y="77"/>
                      <a:pt x="133" y="76"/>
                      <a:pt x="132" y="75"/>
                    </a:cubicBezTo>
                    <a:cubicBezTo>
                      <a:pt x="131" y="74"/>
                      <a:pt x="129" y="73"/>
                      <a:pt x="128" y="72"/>
                    </a:cubicBezTo>
                    <a:cubicBezTo>
                      <a:pt x="126" y="71"/>
                      <a:pt x="125" y="69"/>
                      <a:pt x="124" y="68"/>
                    </a:cubicBezTo>
                    <a:cubicBezTo>
                      <a:pt x="130" y="64"/>
                      <a:pt x="135" y="59"/>
                      <a:pt x="141" y="55"/>
                    </a:cubicBezTo>
                    <a:cubicBezTo>
                      <a:pt x="151" y="48"/>
                      <a:pt x="163" y="41"/>
                      <a:pt x="173" y="37"/>
                    </a:cubicBezTo>
                    <a:cubicBezTo>
                      <a:pt x="185" y="33"/>
                      <a:pt x="196" y="33"/>
                      <a:pt x="207" y="38"/>
                    </a:cubicBezTo>
                    <a:cubicBezTo>
                      <a:pt x="221" y="44"/>
                      <a:pt x="231" y="53"/>
                      <a:pt x="241" y="62"/>
                    </a:cubicBezTo>
                    <a:cubicBezTo>
                      <a:pt x="257" y="76"/>
                      <a:pt x="271" y="92"/>
                      <a:pt x="286" y="108"/>
                    </a:cubicBezTo>
                    <a:cubicBezTo>
                      <a:pt x="277" y="117"/>
                      <a:pt x="269" y="125"/>
                      <a:pt x="260" y="133"/>
                    </a:cubicBezTo>
                    <a:cubicBezTo>
                      <a:pt x="247" y="147"/>
                      <a:pt x="268" y="168"/>
                      <a:pt x="281" y="154"/>
                    </a:cubicBezTo>
                    <a:cubicBezTo>
                      <a:pt x="289" y="146"/>
                      <a:pt x="297" y="138"/>
                      <a:pt x="305" y="130"/>
                    </a:cubicBezTo>
                    <a:cubicBezTo>
                      <a:pt x="311" y="136"/>
                      <a:pt x="316" y="141"/>
                      <a:pt x="322" y="146"/>
                    </a:cubicBezTo>
                    <a:cubicBezTo>
                      <a:pt x="314" y="154"/>
                      <a:pt x="306" y="162"/>
                      <a:pt x="298" y="170"/>
                    </a:cubicBezTo>
                    <a:cubicBezTo>
                      <a:pt x="285" y="183"/>
                      <a:pt x="306" y="204"/>
                      <a:pt x="319" y="191"/>
                    </a:cubicBezTo>
                    <a:cubicBezTo>
                      <a:pt x="327" y="182"/>
                      <a:pt x="336" y="174"/>
                      <a:pt x="344" y="166"/>
                    </a:cubicBezTo>
                    <a:cubicBezTo>
                      <a:pt x="350" y="171"/>
                      <a:pt x="357" y="175"/>
                      <a:pt x="363" y="179"/>
                    </a:cubicBezTo>
                    <a:cubicBezTo>
                      <a:pt x="355" y="188"/>
                      <a:pt x="346" y="197"/>
                      <a:pt x="337" y="206"/>
                    </a:cubicBezTo>
                    <a:cubicBezTo>
                      <a:pt x="323" y="220"/>
                      <a:pt x="344" y="240"/>
                      <a:pt x="357" y="227"/>
                    </a:cubicBezTo>
                    <a:cubicBezTo>
                      <a:pt x="368" y="216"/>
                      <a:pt x="379" y="205"/>
                      <a:pt x="390" y="194"/>
                    </a:cubicBezTo>
                    <a:cubicBezTo>
                      <a:pt x="396" y="197"/>
                      <a:pt x="402" y="200"/>
                      <a:pt x="407" y="203"/>
                    </a:cubicBezTo>
                    <a:cubicBezTo>
                      <a:pt x="399" y="212"/>
                      <a:pt x="390" y="222"/>
                      <a:pt x="382" y="232"/>
                    </a:cubicBezTo>
                    <a:cubicBezTo>
                      <a:pt x="377" y="238"/>
                      <a:pt x="376" y="247"/>
                      <a:pt x="382" y="252"/>
                    </a:cubicBezTo>
                    <a:cubicBezTo>
                      <a:pt x="387" y="258"/>
                      <a:pt x="398" y="259"/>
                      <a:pt x="403" y="252"/>
                    </a:cubicBezTo>
                    <a:cubicBezTo>
                      <a:pt x="414" y="240"/>
                      <a:pt x="425" y="227"/>
                      <a:pt x="436" y="215"/>
                    </a:cubicBezTo>
                    <a:cubicBezTo>
                      <a:pt x="441" y="217"/>
                      <a:pt x="447" y="219"/>
                      <a:pt x="452" y="221"/>
                    </a:cubicBezTo>
                    <a:cubicBezTo>
                      <a:pt x="446" y="231"/>
                      <a:pt x="440" y="242"/>
                      <a:pt x="434" y="252"/>
                    </a:cubicBezTo>
                    <a:cubicBezTo>
                      <a:pt x="424" y="269"/>
                      <a:pt x="450" y="283"/>
                      <a:pt x="459" y="267"/>
                    </a:cubicBezTo>
                    <a:cubicBezTo>
                      <a:pt x="466" y="255"/>
                      <a:pt x="473" y="243"/>
                      <a:pt x="480" y="231"/>
                    </a:cubicBezTo>
                    <a:cubicBezTo>
                      <a:pt x="486" y="233"/>
                      <a:pt x="493" y="235"/>
                      <a:pt x="499" y="237"/>
                    </a:cubicBezTo>
                    <a:cubicBezTo>
                      <a:pt x="493" y="248"/>
                      <a:pt x="488" y="258"/>
                      <a:pt x="483" y="269"/>
                    </a:cubicBezTo>
                    <a:cubicBezTo>
                      <a:pt x="479" y="276"/>
                      <a:pt x="481" y="285"/>
                      <a:pt x="488" y="289"/>
                    </a:cubicBezTo>
                    <a:cubicBezTo>
                      <a:pt x="495" y="293"/>
                      <a:pt x="505" y="291"/>
                      <a:pt x="508" y="284"/>
                    </a:cubicBezTo>
                    <a:cubicBezTo>
                      <a:pt x="514" y="271"/>
                      <a:pt x="520" y="259"/>
                      <a:pt x="527" y="247"/>
                    </a:cubicBezTo>
                    <a:cubicBezTo>
                      <a:pt x="534" y="249"/>
                      <a:pt x="542" y="252"/>
                      <a:pt x="550" y="255"/>
                    </a:cubicBezTo>
                    <a:cubicBezTo>
                      <a:pt x="550" y="256"/>
                      <a:pt x="551" y="258"/>
                      <a:pt x="552" y="259"/>
                    </a:cubicBezTo>
                    <a:cubicBezTo>
                      <a:pt x="553" y="262"/>
                      <a:pt x="556" y="267"/>
                      <a:pt x="556" y="269"/>
                    </a:cubicBezTo>
                    <a:cubicBezTo>
                      <a:pt x="556" y="271"/>
                      <a:pt x="556" y="274"/>
                      <a:pt x="556" y="276"/>
                    </a:cubicBezTo>
                    <a:cubicBezTo>
                      <a:pt x="556" y="276"/>
                      <a:pt x="556" y="277"/>
                      <a:pt x="556" y="278"/>
                    </a:cubicBezTo>
                    <a:cubicBezTo>
                      <a:pt x="556" y="278"/>
                      <a:pt x="556" y="278"/>
                      <a:pt x="556" y="279"/>
                    </a:cubicBezTo>
                    <a:cubicBezTo>
                      <a:pt x="555" y="283"/>
                      <a:pt x="554" y="287"/>
                      <a:pt x="553" y="290"/>
                    </a:cubicBezTo>
                    <a:cubicBezTo>
                      <a:pt x="551" y="296"/>
                      <a:pt x="547" y="302"/>
                      <a:pt x="543" y="308"/>
                    </a:cubicBezTo>
                    <a:cubicBezTo>
                      <a:pt x="539" y="315"/>
                      <a:pt x="534" y="320"/>
                      <a:pt x="528" y="326"/>
                    </a:cubicBezTo>
                    <a:cubicBezTo>
                      <a:pt x="517" y="337"/>
                      <a:pt x="505" y="345"/>
                      <a:pt x="490" y="352"/>
                    </a:cubicBezTo>
                    <a:cubicBezTo>
                      <a:pt x="489" y="353"/>
                      <a:pt x="488" y="354"/>
                      <a:pt x="486" y="354"/>
                    </a:cubicBezTo>
                    <a:cubicBezTo>
                      <a:pt x="485" y="355"/>
                      <a:pt x="485" y="355"/>
                      <a:pt x="486" y="355"/>
                    </a:cubicBezTo>
                    <a:cubicBezTo>
                      <a:pt x="485" y="355"/>
                      <a:pt x="484" y="355"/>
                      <a:pt x="483" y="356"/>
                    </a:cubicBezTo>
                    <a:cubicBezTo>
                      <a:pt x="481" y="357"/>
                      <a:pt x="478" y="357"/>
                      <a:pt x="475" y="358"/>
                    </a:cubicBezTo>
                    <a:cubicBezTo>
                      <a:pt x="442" y="360"/>
                      <a:pt x="409" y="361"/>
                      <a:pt x="376" y="361"/>
                    </a:cubicBezTo>
                    <a:cubicBezTo>
                      <a:pt x="308" y="362"/>
                      <a:pt x="239" y="362"/>
                      <a:pt x="171" y="357"/>
                    </a:cubicBezTo>
                    <a:cubicBezTo>
                      <a:pt x="158" y="356"/>
                      <a:pt x="146" y="355"/>
                      <a:pt x="133" y="353"/>
                    </a:cubicBezTo>
                    <a:cubicBezTo>
                      <a:pt x="130" y="353"/>
                      <a:pt x="128" y="352"/>
                      <a:pt x="125" y="352"/>
                    </a:cubicBezTo>
                    <a:cubicBezTo>
                      <a:pt x="125" y="352"/>
                      <a:pt x="123" y="352"/>
                      <a:pt x="123" y="352"/>
                    </a:cubicBezTo>
                    <a:cubicBezTo>
                      <a:pt x="122" y="352"/>
                      <a:pt x="121" y="352"/>
                      <a:pt x="120" y="351"/>
                    </a:cubicBezTo>
                    <a:cubicBezTo>
                      <a:pt x="114" y="351"/>
                      <a:pt x="109" y="350"/>
                      <a:pt x="104" y="349"/>
                    </a:cubicBezTo>
                    <a:cubicBezTo>
                      <a:pt x="88" y="346"/>
                      <a:pt x="72" y="343"/>
                      <a:pt x="56" y="337"/>
                    </a:cubicBezTo>
                    <a:cubicBezTo>
                      <a:pt x="55" y="336"/>
                      <a:pt x="53" y="336"/>
                      <a:pt x="52" y="335"/>
                    </a:cubicBezTo>
                    <a:cubicBezTo>
                      <a:pt x="52" y="335"/>
                      <a:pt x="51" y="335"/>
                      <a:pt x="51" y="335"/>
                    </a:cubicBezTo>
                    <a:cubicBezTo>
                      <a:pt x="50" y="335"/>
                      <a:pt x="49" y="334"/>
                      <a:pt x="51" y="335"/>
                    </a:cubicBezTo>
                    <a:cubicBezTo>
                      <a:pt x="51" y="335"/>
                      <a:pt x="51" y="335"/>
                      <a:pt x="51" y="335"/>
                    </a:cubicBezTo>
                    <a:cubicBezTo>
                      <a:pt x="48" y="334"/>
                      <a:pt x="45" y="332"/>
                      <a:pt x="43" y="331"/>
                    </a:cubicBezTo>
                    <a:cubicBezTo>
                      <a:pt x="41" y="330"/>
                      <a:pt x="39" y="328"/>
                      <a:pt x="37" y="327"/>
                    </a:cubicBezTo>
                    <a:cubicBezTo>
                      <a:pt x="37" y="327"/>
                      <a:pt x="37" y="327"/>
                      <a:pt x="37" y="327"/>
                    </a:cubicBezTo>
                    <a:cubicBezTo>
                      <a:pt x="36" y="326"/>
                      <a:pt x="35" y="325"/>
                      <a:pt x="34" y="324"/>
                    </a:cubicBezTo>
                    <a:cubicBezTo>
                      <a:pt x="33" y="324"/>
                      <a:pt x="33" y="323"/>
                      <a:pt x="32" y="322"/>
                    </a:cubicBezTo>
                    <a:cubicBezTo>
                      <a:pt x="32" y="322"/>
                      <a:pt x="31" y="321"/>
                      <a:pt x="31" y="320"/>
                    </a:cubicBezTo>
                    <a:cubicBezTo>
                      <a:pt x="31" y="315"/>
                      <a:pt x="31" y="315"/>
                      <a:pt x="31" y="315"/>
                    </a:cubicBezTo>
                    <a:cubicBezTo>
                      <a:pt x="31" y="313"/>
                      <a:pt x="31" y="311"/>
                      <a:pt x="30" y="309"/>
                    </a:cubicBezTo>
                    <a:cubicBezTo>
                      <a:pt x="30" y="241"/>
                      <a:pt x="30" y="173"/>
                      <a:pt x="30" y="104"/>
                    </a:cubicBezTo>
                    <a:close/>
                    <a:moveTo>
                      <a:pt x="642" y="388"/>
                    </a:moveTo>
                    <a:cubicBezTo>
                      <a:pt x="642" y="389"/>
                      <a:pt x="642" y="390"/>
                      <a:pt x="642" y="388"/>
                    </a:cubicBezTo>
                    <a:close/>
                    <a:moveTo>
                      <a:pt x="642" y="387"/>
                    </a:moveTo>
                    <a:cubicBezTo>
                      <a:pt x="642" y="387"/>
                      <a:pt x="642" y="387"/>
                      <a:pt x="642" y="388"/>
                    </a:cubicBezTo>
                    <a:cubicBezTo>
                      <a:pt x="642" y="388"/>
                      <a:pt x="642" y="389"/>
                      <a:pt x="641" y="389"/>
                    </a:cubicBezTo>
                    <a:cubicBezTo>
                      <a:pt x="641" y="390"/>
                      <a:pt x="641" y="390"/>
                      <a:pt x="641" y="390"/>
                    </a:cubicBezTo>
                    <a:cubicBezTo>
                      <a:pt x="640" y="391"/>
                      <a:pt x="639" y="392"/>
                      <a:pt x="638" y="393"/>
                    </a:cubicBezTo>
                    <a:cubicBezTo>
                      <a:pt x="638" y="393"/>
                      <a:pt x="637" y="393"/>
                      <a:pt x="637" y="394"/>
                    </a:cubicBezTo>
                    <a:cubicBezTo>
                      <a:pt x="637" y="394"/>
                      <a:pt x="637" y="394"/>
                      <a:pt x="637" y="394"/>
                    </a:cubicBezTo>
                    <a:cubicBezTo>
                      <a:pt x="634" y="396"/>
                      <a:pt x="631" y="397"/>
                      <a:pt x="628" y="399"/>
                    </a:cubicBezTo>
                    <a:cubicBezTo>
                      <a:pt x="627" y="400"/>
                      <a:pt x="625" y="400"/>
                      <a:pt x="624" y="401"/>
                    </a:cubicBezTo>
                    <a:cubicBezTo>
                      <a:pt x="623" y="401"/>
                      <a:pt x="623" y="401"/>
                      <a:pt x="623" y="401"/>
                    </a:cubicBezTo>
                    <a:cubicBezTo>
                      <a:pt x="622" y="402"/>
                      <a:pt x="621" y="402"/>
                      <a:pt x="620" y="403"/>
                    </a:cubicBezTo>
                    <a:cubicBezTo>
                      <a:pt x="600" y="410"/>
                      <a:pt x="578" y="414"/>
                      <a:pt x="557" y="417"/>
                    </a:cubicBezTo>
                    <a:cubicBezTo>
                      <a:pt x="551" y="418"/>
                      <a:pt x="547" y="419"/>
                      <a:pt x="540" y="419"/>
                    </a:cubicBezTo>
                    <a:cubicBezTo>
                      <a:pt x="533" y="420"/>
                      <a:pt x="525" y="421"/>
                      <a:pt x="518" y="422"/>
                    </a:cubicBezTo>
                    <a:cubicBezTo>
                      <a:pt x="502" y="423"/>
                      <a:pt x="486" y="424"/>
                      <a:pt x="470" y="425"/>
                    </a:cubicBezTo>
                    <a:cubicBezTo>
                      <a:pt x="434" y="426"/>
                      <a:pt x="398" y="426"/>
                      <a:pt x="362" y="425"/>
                    </a:cubicBezTo>
                    <a:cubicBezTo>
                      <a:pt x="296" y="423"/>
                      <a:pt x="229" y="422"/>
                      <a:pt x="163" y="418"/>
                    </a:cubicBezTo>
                    <a:cubicBezTo>
                      <a:pt x="142" y="416"/>
                      <a:pt x="120" y="415"/>
                      <a:pt x="99" y="412"/>
                    </a:cubicBezTo>
                    <a:cubicBezTo>
                      <a:pt x="98" y="412"/>
                      <a:pt x="95" y="412"/>
                      <a:pt x="95" y="412"/>
                    </a:cubicBezTo>
                    <a:cubicBezTo>
                      <a:pt x="93" y="411"/>
                      <a:pt x="91" y="411"/>
                      <a:pt x="90" y="411"/>
                    </a:cubicBezTo>
                    <a:cubicBezTo>
                      <a:pt x="86" y="410"/>
                      <a:pt x="82" y="410"/>
                      <a:pt x="78" y="409"/>
                    </a:cubicBezTo>
                    <a:cubicBezTo>
                      <a:pt x="71" y="408"/>
                      <a:pt x="65" y="406"/>
                      <a:pt x="59" y="405"/>
                    </a:cubicBezTo>
                    <a:cubicBezTo>
                      <a:pt x="56" y="404"/>
                      <a:pt x="53" y="403"/>
                      <a:pt x="51" y="402"/>
                    </a:cubicBezTo>
                    <a:cubicBezTo>
                      <a:pt x="50" y="402"/>
                      <a:pt x="48" y="401"/>
                      <a:pt x="47" y="401"/>
                    </a:cubicBezTo>
                    <a:cubicBezTo>
                      <a:pt x="47" y="401"/>
                      <a:pt x="46" y="401"/>
                      <a:pt x="46" y="401"/>
                    </a:cubicBezTo>
                    <a:cubicBezTo>
                      <a:pt x="43" y="399"/>
                      <a:pt x="39" y="397"/>
                      <a:pt x="36" y="395"/>
                    </a:cubicBezTo>
                    <a:cubicBezTo>
                      <a:pt x="36" y="395"/>
                      <a:pt x="35" y="394"/>
                      <a:pt x="34" y="393"/>
                    </a:cubicBezTo>
                    <a:cubicBezTo>
                      <a:pt x="34" y="393"/>
                      <a:pt x="34" y="393"/>
                      <a:pt x="33" y="392"/>
                    </a:cubicBezTo>
                    <a:cubicBezTo>
                      <a:pt x="33" y="392"/>
                      <a:pt x="33" y="391"/>
                      <a:pt x="32" y="391"/>
                    </a:cubicBezTo>
                    <a:cubicBezTo>
                      <a:pt x="32" y="390"/>
                      <a:pt x="31" y="388"/>
                      <a:pt x="31" y="387"/>
                    </a:cubicBezTo>
                    <a:cubicBezTo>
                      <a:pt x="31" y="387"/>
                      <a:pt x="31" y="387"/>
                      <a:pt x="31" y="387"/>
                    </a:cubicBezTo>
                    <a:cubicBezTo>
                      <a:pt x="31" y="387"/>
                      <a:pt x="31" y="387"/>
                      <a:pt x="31" y="386"/>
                    </a:cubicBezTo>
                    <a:cubicBezTo>
                      <a:pt x="31" y="385"/>
                      <a:pt x="31" y="384"/>
                      <a:pt x="31" y="383"/>
                    </a:cubicBezTo>
                    <a:cubicBezTo>
                      <a:pt x="31" y="358"/>
                      <a:pt x="31" y="358"/>
                      <a:pt x="31" y="358"/>
                    </a:cubicBezTo>
                    <a:cubicBezTo>
                      <a:pt x="62" y="374"/>
                      <a:pt x="99" y="378"/>
                      <a:pt x="133" y="382"/>
                    </a:cubicBezTo>
                    <a:cubicBezTo>
                      <a:pt x="194" y="390"/>
                      <a:pt x="256" y="391"/>
                      <a:pt x="318" y="391"/>
                    </a:cubicBezTo>
                    <a:cubicBezTo>
                      <a:pt x="363" y="391"/>
                      <a:pt x="408" y="391"/>
                      <a:pt x="452" y="389"/>
                    </a:cubicBezTo>
                    <a:cubicBezTo>
                      <a:pt x="454" y="389"/>
                      <a:pt x="455" y="390"/>
                      <a:pt x="457" y="390"/>
                    </a:cubicBezTo>
                    <a:cubicBezTo>
                      <a:pt x="465" y="390"/>
                      <a:pt x="472" y="389"/>
                      <a:pt x="480" y="387"/>
                    </a:cubicBezTo>
                    <a:cubicBezTo>
                      <a:pt x="492" y="387"/>
                      <a:pt x="504" y="386"/>
                      <a:pt x="516" y="384"/>
                    </a:cubicBezTo>
                    <a:cubicBezTo>
                      <a:pt x="553" y="381"/>
                      <a:pt x="593" y="377"/>
                      <a:pt x="628" y="363"/>
                    </a:cubicBezTo>
                    <a:cubicBezTo>
                      <a:pt x="633" y="361"/>
                      <a:pt x="638" y="358"/>
                      <a:pt x="642" y="356"/>
                    </a:cubicBezTo>
                    <a:lnTo>
                      <a:pt x="642" y="387"/>
                    </a:lnTo>
                    <a:close/>
                  </a:path>
                </a:pathLst>
              </a:custGeom>
              <a:gradFill>
                <a:gsLst>
                  <a:gs pos="0">
                    <a:schemeClr val="accent4"/>
                  </a:gs>
                  <a:gs pos="87000">
                    <a:schemeClr val="accent1"/>
                  </a:gs>
                  <a:gs pos="100000">
                    <a:schemeClr val="accent1"/>
                  </a:gs>
                </a:gsLst>
                <a:path path="circle">
                  <a:fillToRect l="100000" t="100000"/>
                </a:path>
                <a:tileRect r="-100000" b="-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1" name="Google Shape;451;p62"/>
              <p:cNvSpPr/>
              <p:nvPr/>
            </p:nvSpPr>
            <p:spPr>
              <a:xfrm>
                <a:off x="8434388" y="5405438"/>
                <a:ext cx="3175" cy="0"/>
              </a:xfrm>
              <a:custGeom>
                <a:avLst/>
                <a:gdLst/>
                <a:ahLst/>
                <a:cxnLst/>
                <a:rect l="l" t="t" r="r" b="b"/>
                <a:pathLst>
                  <a:path w="1" h="120000" extrusionOk="0">
                    <a:moveTo>
                      <a:pt x="0" y="0"/>
                    </a:moveTo>
                    <a:cubicBezTo>
                      <a:pt x="0" y="0"/>
                      <a:pt x="0" y="0"/>
                      <a:pt x="0" y="0"/>
                    </a:cubicBezTo>
                    <a:cubicBezTo>
                      <a:pt x="0" y="0"/>
                      <a:pt x="0" y="0"/>
                      <a:pt x="1" y="0"/>
                    </a:cubicBezTo>
                    <a:cubicBezTo>
                      <a:pt x="0" y="0"/>
                      <a:pt x="0" y="0"/>
                      <a:pt x="0" y="0"/>
                    </a:cubicBezTo>
                    <a:close/>
                  </a:path>
                </a:pathLst>
              </a:custGeom>
              <a:gradFill>
                <a:gsLst>
                  <a:gs pos="0">
                    <a:schemeClr val="accent4"/>
                  </a:gs>
                  <a:gs pos="87000">
                    <a:schemeClr val="accent1"/>
                  </a:gs>
                  <a:gs pos="100000">
                    <a:schemeClr val="accent1"/>
                  </a:gs>
                </a:gsLst>
                <a:path path="circle">
                  <a:fillToRect l="100000" t="100000"/>
                </a:path>
                <a:tileRect r="-100000" b="-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2" name="Google Shape;452;p62"/>
              <p:cNvSpPr/>
              <p:nvPr/>
            </p:nvSpPr>
            <p:spPr>
              <a:xfrm>
                <a:off x="8412080" y="757207"/>
                <a:ext cx="334963" cy="347663"/>
              </a:xfrm>
              <a:custGeom>
                <a:avLst/>
                <a:gdLst/>
                <a:ahLst/>
                <a:cxnLst/>
                <a:rect l="l" t="t" r="r" b="b"/>
                <a:pathLst>
                  <a:path w="135" h="140" extrusionOk="0">
                    <a:moveTo>
                      <a:pt x="57" y="136"/>
                    </a:moveTo>
                    <a:cubicBezTo>
                      <a:pt x="89" y="140"/>
                      <a:pt x="119" y="118"/>
                      <a:pt x="126" y="87"/>
                    </a:cubicBezTo>
                    <a:cubicBezTo>
                      <a:pt x="135" y="55"/>
                      <a:pt x="116" y="24"/>
                      <a:pt x="86" y="12"/>
                    </a:cubicBezTo>
                    <a:cubicBezTo>
                      <a:pt x="56" y="0"/>
                      <a:pt x="21" y="15"/>
                      <a:pt x="7" y="42"/>
                    </a:cubicBezTo>
                    <a:cubicBezTo>
                      <a:pt x="3" y="51"/>
                      <a:pt x="0" y="60"/>
                      <a:pt x="0" y="70"/>
                    </a:cubicBezTo>
                    <a:cubicBezTo>
                      <a:pt x="0" y="71"/>
                      <a:pt x="0" y="71"/>
                      <a:pt x="0" y="72"/>
                    </a:cubicBezTo>
                    <a:cubicBezTo>
                      <a:pt x="0" y="73"/>
                      <a:pt x="0" y="73"/>
                      <a:pt x="0" y="74"/>
                    </a:cubicBezTo>
                    <a:cubicBezTo>
                      <a:pt x="1" y="106"/>
                      <a:pt x="25" y="132"/>
                      <a:pt x="57" y="136"/>
                    </a:cubicBezTo>
                    <a:close/>
                    <a:moveTo>
                      <a:pt x="64" y="37"/>
                    </a:moveTo>
                    <a:cubicBezTo>
                      <a:pt x="83" y="37"/>
                      <a:pt x="99" y="53"/>
                      <a:pt x="99" y="72"/>
                    </a:cubicBezTo>
                    <a:cubicBezTo>
                      <a:pt x="99" y="91"/>
                      <a:pt x="83" y="107"/>
                      <a:pt x="64" y="107"/>
                    </a:cubicBezTo>
                    <a:cubicBezTo>
                      <a:pt x="45" y="107"/>
                      <a:pt x="29" y="91"/>
                      <a:pt x="29" y="72"/>
                    </a:cubicBezTo>
                    <a:cubicBezTo>
                      <a:pt x="29" y="53"/>
                      <a:pt x="45" y="37"/>
                      <a:pt x="64" y="37"/>
                    </a:cubicBezTo>
                    <a:close/>
                  </a:path>
                </a:pathLst>
              </a:custGeom>
              <a:gradFill>
                <a:gsLst>
                  <a:gs pos="0">
                    <a:schemeClr val="accent4"/>
                  </a:gs>
                  <a:gs pos="87000">
                    <a:schemeClr val="accent1"/>
                  </a:gs>
                  <a:gs pos="100000">
                    <a:schemeClr val="accent1"/>
                  </a:gs>
                </a:gsLst>
                <a:path path="circle">
                  <a:fillToRect l="100000" t="100000"/>
                </a:path>
                <a:tileRect r="-100000" b="-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3" name="Google Shape;453;p62"/>
              <p:cNvSpPr/>
              <p:nvPr/>
            </p:nvSpPr>
            <p:spPr>
              <a:xfrm>
                <a:off x="9235124" y="1012698"/>
                <a:ext cx="93663" cy="71438"/>
              </a:xfrm>
              <a:custGeom>
                <a:avLst/>
                <a:gdLst/>
                <a:ahLst/>
                <a:cxnLst/>
                <a:rect l="l" t="t" r="r" b="b"/>
                <a:pathLst>
                  <a:path w="38" h="29" extrusionOk="0">
                    <a:moveTo>
                      <a:pt x="19" y="29"/>
                    </a:moveTo>
                    <a:cubicBezTo>
                      <a:pt x="38" y="29"/>
                      <a:pt x="38" y="0"/>
                      <a:pt x="19" y="0"/>
                    </a:cubicBezTo>
                    <a:cubicBezTo>
                      <a:pt x="0" y="0"/>
                      <a:pt x="0" y="29"/>
                      <a:pt x="19" y="29"/>
                    </a:cubicBezTo>
                    <a:close/>
                  </a:path>
                </a:pathLst>
              </a:custGeom>
              <a:gradFill>
                <a:gsLst>
                  <a:gs pos="0">
                    <a:schemeClr val="accent4"/>
                  </a:gs>
                  <a:gs pos="87000">
                    <a:schemeClr val="accent1"/>
                  </a:gs>
                  <a:gs pos="100000">
                    <a:schemeClr val="accent1"/>
                  </a:gs>
                </a:gsLst>
                <a:path path="circle">
                  <a:fillToRect l="100000" t="100000"/>
                </a:path>
                <a:tileRect r="-100000" b="-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4" name="Google Shape;454;p62"/>
              <p:cNvSpPr/>
              <p:nvPr/>
            </p:nvSpPr>
            <p:spPr>
              <a:xfrm>
                <a:off x="9601427" y="1012698"/>
                <a:ext cx="93663" cy="71438"/>
              </a:xfrm>
              <a:custGeom>
                <a:avLst/>
                <a:gdLst/>
                <a:ahLst/>
                <a:cxnLst/>
                <a:rect l="l" t="t" r="r" b="b"/>
                <a:pathLst>
                  <a:path w="38" h="29" extrusionOk="0">
                    <a:moveTo>
                      <a:pt x="19" y="0"/>
                    </a:moveTo>
                    <a:cubicBezTo>
                      <a:pt x="0" y="0"/>
                      <a:pt x="0" y="29"/>
                      <a:pt x="19" y="29"/>
                    </a:cubicBezTo>
                    <a:cubicBezTo>
                      <a:pt x="38" y="29"/>
                      <a:pt x="38" y="0"/>
                      <a:pt x="19" y="0"/>
                    </a:cubicBezTo>
                    <a:close/>
                  </a:path>
                </a:pathLst>
              </a:custGeom>
              <a:gradFill>
                <a:gsLst>
                  <a:gs pos="0">
                    <a:schemeClr val="accent4"/>
                  </a:gs>
                  <a:gs pos="87000">
                    <a:schemeClr val="accent1"/>
                  </a:gs>
                  <a:gs pos="100000">
                    <a:schemeClr val="accent1"/>
                  </a:gs>
                </a:gsLst>
                <a:path path="circle">
                  <a:fillToRect l="100000" t="100000"/>
                </a:path>
                <a:tileRect r="-100000" b="-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55" name="Google Shape;455;p62"/>
            <p:cNvSpPr/>
            <p:nvPr/>
          </p:nvSpPr>
          <p:spPr>
            <a:xfrm>
              <a:off x="2272950" y="3079750"/>
              <a:ext cx="698500" cy="698500"/>
            </a:xfrm>
            <a:prstGeom prst="ellipse">
              <a:avLst/>
            </a:prstGeom>
            <a:solidFill>
              <a:schemeClr val="lt1"/>
            </a:solidFill>
            <a:ln>
              <a:noFill/>
            </a:ln>
            <a:effectLst>
              <a:outerShdw blurRad="355600" dist="101600" dir="2700000" sx="92000" sy="92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595959"/>
                  </a:solidFill>
                  <a:latin typeface="Roboto"/>
                  <a:ea typeface="Roboto"/>
                  <a:cs typeface="Roboto"/>
                  <a:sym typeface="Roboto"/>
                </a:rPr>
                <a:t>3</a:t>
              </a:r>
              <a:endParaRPr/>
            </a:p>
          </p:txBody>
        </p:sp>
      </p:grpSp>
      <p:grpSp>
        <p:nvGrpSpPr>
          <p:cNvPr id="456" name="Google Shape;456;p62"/>
          <p:cNvGrpSpPr/>
          <p:nvPr/>
        </p:nvGrpSpPr>
        <p:grpSpPr>
          <a:xfrm>
            <a:off x="2317194" y="2101440"/>
            <a:ext cx="698500" cy="698500"/>
            <a:chOff x="2317194" y="2101440"/>
            <a:chExt cx="698500" cy="698500"/>
          </a:xfrm>
        </p:grpSpPr>
        <p:grpSp>
          <p:nvGrpSpPr>
            <p:cNvPr id="457" name="Google Shape;457;p62"/>
            <p:cNvGrpSpPr/>
            <p:nvPr/>
          </p:nvGrpSpPr>
          <p:grpSpPr>
            <a:xfrm>
              <a:off x="2528583" y="2313111"/>
              <a:ext cx="275735" cy="275159"/>
              <a:chOff x="8380409" y="4381500"/>
              <a:chExt cx="1520824" cy="1517650"/>
            </a:xfrm>
          </p:grpSpPr>
          <p:sp>
            <p:nvSpPr>
              <p:cNvPr id="458" name="Google Shape;458;p62"/>
              <p:cNvSpPr/>
              <p:nvPr/>
            </p:nvSpPr>
            <p:spPr>
              <a:xfrm>
                <a:off x="8380409" y="4381500"/>
                <a:ext cx="1520824" cy="1517650"/>
              </a:xfrm>
              <a:custGeom>
                <a:avLst/>
                <a:gdLst/>
                <a:ahLst/>
                <a:cxnLst/>
                <a:rect l="l" t="t" r="r" b="b"/>
                <a:pathLst>
                  <a:path w="612" h="612" extrusionOk="0">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9" name="Google Shape;459;p62"/>
              <p:cNvSpPr/>
              <p:nvPr/>
            </p:nvSpPr>
            <p:spPr>
              <a:xfrm>
                <a:off x="8550276" y="5156200"/>
                <a:ext cx="576263" cy="574675"/>
              </a:xfrm>
              <a:custGeom>
                <a:avLst/>
                <a:gdLst/>
                <a:ahLst/>
                <a:cxnLst/>
                <a:rect l="l" t="t" r="r" b="b"/>
                <a:pathLst>
                  <a:path w="232" h="232" extrusionOk="0">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0" name="Google Shape;460;p62"/>
              <p:cNvSpPr/>
              <p:nvPr/>
            </p:nvSpPr>
            <p:spPr>
              <a:xfrm>
                <a:off x="9372601" y="4637088"/>
                <a:ext cx="277813" cy="277813"/>
              </a:xfrm>
              <a:custGeom>
                <a:avLst/>
                <a:gdLst/>
                <a:ahLst/>
                <a:cxnLst/>
                <a:rect l="l" t="t" r="r" b="b"/>
                <a:pathLst>
                  <a:path w="112" h="112" extrusionOk="0">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61" name="Google Shape;461;p62"/>
            <p:cNvSpPr/>
            <p:nvPr/>
          </p:nvSpPr>
          <p:spPr>
            <a:xfrm>
              <a:off x="2317194" y="2101440"/>
              <a:ext cx="698500" cy="698500"/>
            </a:xfrm>
            <a:prstGeom prst="ellipse">
              <a:avLst/>
            </a:prstGeom>
            <a:solidFill>
              <a:schemeClr val="lt1"/>
            </a:solidFill>
            <a:ln>
              <a:noFill/>
            </a:ln>
            <a:effectLst>
              <a:outerShdw blurRad="355600" dist="101600" dir="2700000" sx="92000" sy="92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595959"/>
                  </a:solidFill>
                  <a:latin typeface="Roboto"/>
                  <a:ea typeface="Roboto"/>
                  <a:cs typeface="Roboto"/>
                  <a:sym typeface="Roboto"/>
                </a:rPr>
                <a:t>2</a:t>
              </a:r>
              <a:endParaRPr/>
            </a:p>
          </p:txBody>
        </p:sp>
      </p:grpSp>
      <p:grpSp>
        <p:nvGrpSpPr>
          <p:cNvPr id="462" name="Google Shape;462;p62"/>
          <p:cNvGrpSpPr/>
          <p:nvPr/>
        </p:nvGrpSpPr>
        <p:grpSpPr>
          <a:xfrm>
            <a:off x="2538414" y="5036370"/>
            <a:ext cx="698500" cy="698500"/>
            <a:chOff x="2538414" y="5036370"/>
            <a:chExt cx="698500" cy="698500"/>
          </a:xfrm>
        </p:grpSpPr>
        <p:grpSp>
          <p:nvGrpSpPr>
            <p:cNvPr id="463" name="Google Shape;463;p62"/>
            <p:cNvGrpSpPr/>
            <p:nvPr/>
          </p:nvGrpSpPr>
          <p:grpSpPr>
            <a:xfrm>
              <a:off x="2758225" y="5254446"/>
              <a:ext cx="258868" cy="262341"/>
              <a:chOff x="8375651" y="4357688"/>
              <a:chExt cx="1538288" cy="1558925"/>
            </a:xfrm>
          </p:grpSpPr>
          <p:sp>
            <p:nvSpPr>
              <p:cNvPr id="464" name="Google Shape;464;p62"/>
              <p:cNvSpPr/>
              <p:nvPr/>
            </p:nvSpPr>
            <p:spPr>
              <a:xfrm>
                <a:off x="8858251" y="4357688"/>
                <a:ext cx="571500" cy="552450"/>
              </a:xfrm>
              <a:custGeom>
                <a:avLst/>
                <a:gdLst/>
                <a:ahLst/>
                <a:cxnLst/>
                <a:rect l="l" t="t" r="r" b="b"/>
                <a:pathLst>
                  <a:path w="230" h="223" extrusionOk="0">
                    <a:moveTo>
                      <a:pt x="32" y="210"/>
                    </a:moveTo>
                    <a:cubicBezTo>
                      <a:pt x="54" y="187"/>
                      <a:pt x="84" y="176"/>
                      <a:pt x="114" y="176"/>
                    </a:cubicBezTo>
                    <a:cubicBezTo>
                      <a:pt x="116" y="176"/>
                      <a:pt x="118" y="176"/>
                      <a:pt x="120" y="176"/>
                    </a:cubicBezTo>
                    <a:cubicBezTo>
                      <a:pt x="149" y="177"/>
                      <a:pt x="177" y="189"/>
                      <a:pt x="199" y="211"/>
                    </a:cubicBezTo>
                    <a:cubicBezTo>
                      <a:pt x="211" y="223"/>
                      <a:pt x="230" y="204"/>
                      <a:pt x="218" y="191"/>
                    </a:cubicBezTo>
                    <a:cubicBezTo>
                      <a:pt x="194" y="168"/>
                      <a:pt x="164" y="153"/>
                      <a:pt x="131" y="149"/>
                    </a:cubicBezTo>
                    <a:cubicBezTo>
                      <a:pt x="131" y="116"/>
                      <a:pt x="131" y="116"/>
                      <a:pt x="131" y="116"/>
                    </a:cubicBezTo>
                    <a:cubicBezTo>
                      <a:pt x="148" y="111"/>
                      <a:pt x="162" y="98"/>
                      <a:pt x="169" y="81"/>
                    </a:cubicBezTo>
                    <a:cubicBezTo>
                      <a:pt x="177" y="60"/>
                      <a:pt x="170" y="34"/>
                      <a:pt x="154" y="19"/>
                    </a:cubicBezTo>
                    <a:cubicBezTo>
                      <a:pt x="137" y="3"/>
                      <a:pt x="111" y="0"/>
                      <a:pt x="90" y="10"/>
                    </a:cubicBezTo>
                    <a:cubicBezTo>
                      <a:pt x="70" y="19"/>
                      <a:pt x="57" y="42"/>
                      <a:pt x="58" y="63"/>
                    </a:cubicBezTo>
                    <a:cubicBezTo>
                      <a:pt x="58" y="81"/>
                      <a:pt x="86" y="81"/>
                      <a:pt x="85" y="63"/>
                    </a:cubicBezTo>
                    <a:cubicBezTo>
                      <a:pt x="85" y="50"/>
                      <a:pt x="91" y="40"/>
                      <a:pt x="102" y="34"/>
                    </a:cubicBezTo>
                    <a:cubicBezTo>
                      <a:pt x="112" y="29"/>
                      <a:pt x="127" y="31"/>
                      <a:pt x="135" y="39"/>
                    </a:cubicBezTo>
                    <a:cubicBezTo>
                      <a:pt x="145" y="47"/>
                      <a:pt x="147" y="60"/>
                      <a:pt x="143" y="72"/>
                    </a:cubicBezTo>
                    <a:cubicBezTo>
                      <a:pt x="140" y="83"/>
                      <a:pt x="128" y="91"/>
                      <a:pt x="117" y="91"/>
                    </a:cubicBezTo>
                    <a:cubicBezTo>
                      <a:pt x="110" y="92"/>
                      <a:pt x="104" y="97"/>
                      <a:pt x="104" y="105"/>
                    </a:cubicBezTo>
                    <a:cubicBezTo>
                      <a:pt x="104" y="149"/>
                      <a:pt x="104" y="149"/>
                      <a:pt x="104" y="149"/>
                    </a:cubicBezTo>
                    <a:cubicBezTo>
                      <a:pt x="69" y="151"/>
                      <a:pt x="37" y="167"/>
                      <a:pt x="12" y="191"/>
                    </a:cubicBezTo>
                    <a:cubicBezTo>
                      <a:pt x="0" y="203"/>
                      <a:pt x="19" y="222"/>
                      <a:pt x="32" y="210"/>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5" name="Google Shape;465;p62"/>
              <p:cNvSpPr/>
              <p:nvPr/>
            </p:nvSpPr>
            <p:spPr>
              <a:xfrm>
                <a:off x="8375651" y="4846638"/>
                <a:ext cx="1538288" cy="1069975"/>
              </a:xfrm>
              <a:custGeom>
                <a:avLst/>
                <a:gdLst/>
                <a:ahLst/>
                <a:cxnLst/>
                <a:rect l="l" t="t" r="r" b="b"/>
                <a:pathLst>
                  <a:path w="620" h="432" extrusionOk="0">
                    <a:moveTo>
                      <a:pt x="620" y="391"/>
                    </a:moveTo>
                    <a:cubicBezTo>
                      <a:pt x="620" y="60"/>
                      <a:pt x="620" y="60"/>
                      <a:pt x="620" y="60"/>
                    </a:cubicBezTo>
                    <a:cubicBezTo>
                      <a:pt x="620" y="54"/>
                      <a:pt x="616" y="49"/>
                      <a:pt x="610" y="47"/>
                    </a:cubicBezTo>
                    <a:cubicBezTo>
                      <a:pt x="558" y="33"/>
                      <a:pt x="507" y="18"/>
                      <a:pt x="456" y="3"/>
                    </a:cubicBezTo>
                    <a:cubicBezTo>
                      <a:pt x="455" y="3"/>
                      <a:pt x="454" y="3"/>
                      <a:pt x="453" y="3"/>
                    </a:cubicBezTo>
                    <a:cubicBezTo>
                      <a:pt x="443" y="0"/>
                      <a:pt x="435" y="10"/>
                      <a:pt x="436" y="19"/>
                    </a:cubicBezTo>
                    <a:cubicBezTo>
                      <a:pt x="440" y="41"/>
                      <a:pt x="435" y="64"/>
                      <a:pt x="424" y="83"/>
                    </a:cubicBezTo>
                    <a:cubicBezTo>
                      <a:pt x="412" y="104"/>
                      <a:pt x="394" y="120"/>
                      <a:pt x="372" y="131"/>
                    </a:cubicBezTo>
                    <a:cubicBezTo>
                      <a:pt x="326" y="155"/>
                      <a:pt x="267" y="150"/>
                      <a:pt x="226" y="117"/>
                    </a:cubicBezTo>
                    <a:cubicBezTo>
                      <a:pt x="210" y="105"/>
                      <a:pt x="198" y="90"/>
                      <a:pt x="190" y="72"/>
                    </a:cubicBezTo>
                    <a:cubicBezTo>
                      <a:pt x="183" y="56"/>
                      <a:pt x="181" y="36"/>
                      <a:pt x="184" y="20"/>
                    </a:cubicBezTo>
                    <a:cubicBezTo>
                      <a:pt x="185" y="14"/>
                      <a:pt x="183" y="8"/>
                      <a:pt x="178" y="5"/>
                    </a:cubicBezTo>
                    <a:cubicBezTo>
                      <a:pt x="175" y="3"/>
                      <a:pt x="171" y="2"/>
                      <a:pt x="167" y="3"/>
                    </a:cubicBezTo>
                    <a:cubicBezTo>
                      <a:pt x="116" y="18"/>
                      <a:pt x="64" y="32"/>
                      <a:pt x="13" y="47"/>
                    </a:cubicBezTo>
                    <a:cubicBezTo>
                      <a:pt x="12" y="47"/>
                      <a:pt x="11" y="47"/>
                      <a:pt x="10" y="47"/>
                    </a:cubicBezTo>
                    <a:cubicBezTo>
                      <a:pt x="5" y="49"/>
                      <a:pt x="0" y="54"/>
                      <a:pt x="0" y="60"/>
                    </a:cubicBezTo>
                    <a:cubicBezTo>
                      <a:pt x="0" y="388"/>
                      <a:pt x="0" y="388"/>
                      <a:pt x="0" y="388"/>
                    </a:cubicBezTo>
                    <a:cubicBezTo>
                      <a:pt x="0" y="393"/>
                      <a:pt x="0" y="398"/>
                      <a:pt x="1" y="403"/>
                    </a:cubicBezTo>
                    <a:cubicBezTo>
                      <a:pt x="4" y="425"/>
                      <a:pt x="34" y="431"/>
                      <a:pt x="51" y="431"/>
                    </a:cubicBezTo>
                    <a:cubicBezTo>
                      <a:pt x="553" y="431"/>
                      <a:pt x="553" y="431"/>
                      <a:pt x="553" y="431"/>
                    </a:cubicBezTo>
                    <a:cubicBezTo>
                      <a:pt x="575" y="431"/>
                      <a:pt x="602" y="432"/>
                      <a:pt x="615" y="412"/>
                    </a:cubicBezTo>
                    <a:cubicBezTo>
                      <a:pt x="620" y="405"/>
                      <a:pt x="620" y="398"/>
                      <a:pt x="620" y="391"/>
                    </a:cubicBezTo>
                    <a:close/>
                    <a:moveTo>
                      <a:pt x="592" y="397"/>
                    </a:moveTo>
                    <a:cubicBezTo>
                      <a:pt x="592" y="398"/>
                      <a:pt x="591" y="398"/>
                      <a:pt x="592" y="398"/>
                    </a:cubicBezTo>
                    <a:cubicBezTo>
                      <a:pt x="590" y="399"/>
                      <a:pt x="588" y="400"/>
                      <a:pt x="587" y="401"/>
                    </a:cubicBezTo>
                    <a:cubicBezTo>
                      <a:pt x="581" y="403"/>
                      <a:pt x="575" y="404"/>
                      <a:pt x="569" y="404"/>
                    </a:cubicBezTo>
                    <a:cubicBezTo>
                      <a:pt x="51" y="404"/>
                      <a:pt x="51" y="404"/>
                      <a:pt x="51" y="404"/>
                    </a:cubicBezTo>
                    <a:cubicBezTo>
                      <a:pt x="43" y="404"/>
                      <a:pt x="35" y="402"/>
                      <a:pt x="30" y="399"/>
                    </a:cubicBezTo>
                    <a:cubicBezTo>
                      <a:pt x="30" y="399"/>
                      <a:pt x="28" y="398"/>
                      <a:pt x="28" y="398"/>
                    </a:cubicBezTo>
                    <a:cubicBezTo>
                      <a:pt x="28" y="398"/>
                      <a:pt x="28" y="397"/>
                      <a:pt x="28" y="397"/>
                    </a:cubicBezTo>
                    <a:cubicBezTo>
                      <a:pt x="28" y="71"/>
                      <a:pt x="28" y="71"/>
                      <a:pt x="28" y="71"/>
                    </a:cubicBezTo>
                    <a:cubicBezTo>
                      <a:pt x="70" y="59"/>
                      <a:pt x="113" y="47"/>
                      <a:pt x="155" y="35"/>
                    </a:cubicBezTo>
                    <a:cubicBezTo>
                      <a:pt x="156" y="82"/>
                      <a:pt x="184" y="125"/>
                      <a:pt x="225" y="150"/>
                    </a:cubicBezTo>
                    <a:cubicBezTo>
                      <a:pt x="275" y="181"/>
                      <a:pt x="339" y="180"/>
                      <a:pt x="390" y="152"/>
                    </a:cubicBezTo>
                    <a:cubicBezTo>
                      <a:pt x="434" y="128"/>
                      <a:pt x="464" y="84"/>
                      <a:pt x="465" y="34"/>
                    </a:cubicBezTo>
                    <a:cubicBezTo>
                      <a:pt x="507" y="46"/>
                      <a:pt x="550" y="59"/>
                      <a:pt x="592" y="71"/>
                    </a:cubicBezTo>
                    <a:lnTo>
                      <a:pt x="592" y="397"/>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66" name="Google Shape;466;p62"/>
            <p:cNvSpPr/>
            <p:nvPr/>
          </p:nvSpPr>
          <p:spPr>
            <a:xfrm>
              <a:off x="2538414" y="5036370"/>
              <a:ext cx="698500" cy="698500"/>
            </a:xfrm>
            <a:prstGeom prst="ellipse">
              <a:avLst/>
            </a:prstGeom>
            <a:solidFill>
              <a:schemeClr val="lt1"/>
            </a:solidFill>
            <a:ln>
              <a:noFill/>
            </a:ln>
            <a:effectLst>
              <a:outerShdw blurRad="355600" dist="101600" dir="2700000" sx="92000" sy="92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595959"/>
                  </a:solidFill>
                  <a:latin typeface="Roboto"/>
                  <a:ea typeface="Roboto"/>
                  <a:cs typeface="Roboto"/>
                  <a:sym typeface="Roboto"/>
                </a:rPr>
                <a:t>5</a:t>
              </a:r>
              <a:endParaRPr/>
            </a:p>
          </p:txBody>
        </p:sp>
      </p:grpSp>
      <p:sp>
        <p:nvSpPr>
          <p:cNvPr id="467" name="Google Shape;467;p62"/>
          <p:cNvSpPr txBox="1"/>
          <p:nvPr/>
        </p:nvSpPr>
        <p:spPr>
          <a:xfrm>
            <a:off x="407519" y="1160119"/>
            <a:ext cx="1981875" cy="706091"/>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None/>
            </a:pPr>
            <a:r>
              <a:rPr lang="en-US" sz="1200" b="1">
                <a:solidFill>
                  <a:schemeClr val="lt1"/>
                </a:solidFill>
                <a:latin typeface="Quattrocento Sans"/>
                <a:ea typeface="Quattrocento Sans"/>
                <a:cs typeface="Quattrocento Sans"/>
                <a:sym typeface="Quattrocento Sans"/>
              </a:rPr>
              <a:t>Improved prediction</a:t>
            </a:r>
            <a:r>
              <a:rPr lang="en-US" sz="1200">
                <a:solidFill>
                  <a:schemeClr val="lt1"/>
                </a:solidFill>
                <a:latin typeface="Quattrocento Sans"/>
                <a:ea typeface="Quattrocento Sans"/>
                <a:cs typeface="Quattrocento Sans"/>
                <a:sym typeface="Quattrocento Sans"/>
              </a:rPr>
              <a:t> capability by </a:t>
            </a:r>
            <a:r>
              <a:rPr lang="en-US" sz="1200" b="1">
                <a:solidFill>
                  <a:schemeClr val="lt1"/>
                </a:solidFill>
                <a:latin typeface="Quattrocento Sans"/>
                <a:ea typeface="Quattrocento Sans"/>
                <a:cs typeface="Quattrocento Sans"/>
                <a:sym typeface="Quattrocento Sans"/>
              </a:rPr>
              <a:t>ensembling </a:t>
            </a:r>
            <a:r>
              <a:rPr lang="en-US" sz="1200">
                <a:solidFill>
                  <a:schemeClr val="lt1"/>
                </a:solidFill>
                <a:latin typeface="Quattrocento Sans"/>
                <a:ea typeface="Quattrocento Sans"/>
                <a:cs typeface="Quattrocento Sans"/>
                <a:sym typeface="Quattrocento Sans"/>
              </a:rPr>
              <a:t>different data sources</a:t>
            </a:r>
            <a:endParaRPr/>
          </a:p>
        </p:txBody>
      </p:sp>
      <p:sp>
        <p:nvSpPr>
          <p:cNvPr id="468" name="Google Shape;468;p62"/>
          <p:cNvSpPr txBox="1"/>
          <p:nvPr/>
        </p:nvSpPr>
        <p:spPr>
          <a:xfrm>
            <a:off x="407520" y="2154523"/>
            <a:ext cx="1758154" cy="706091"/>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None/>
            </a:pPr>
            <a:r>
              <a:rPr lang="en-US" sz="1200">
                <a:solidFill>
                  <a:schemeClr val="lt1"/>
                </a:solidFill>
                <a:latin typeface="Quattrocento Sans"/>
                <a:ea typeface="Quattrocento Sans"/>
                <a:cs typeface="Quattrocento Sans"/>
                <a:sym typeface="Quattrocento Sans"/>
              </a:rPr>
              <a:t>Easily </a:t>
            </a:r>
            <a:r>
              <a:rPr lang="en-US" sz="1200" b="1">
                <a:solidFill>
                  <a:schemeClr val="lt1"/>
                </a:solidFill>
                <a:latin typeface="Quattrocento Sans"/>
                <a:ea typeface="Quattrocento Sans"/>
                <a:cs typeface="Quattrocento Sans"/>
                <a:sym typeface="Quattrocento Sans"/>
              </a:rPr>
              <a:t>scalable</a:t>
            </a:r>
            <a:r>
              <a:rPr lang="en-US" sz="1200">
                <a:solidFill>
                  <a:schemeClr val="lt1"/>
                </a:solidFill>
                <a:latin typeface="Quattrocento Sans"/>
                <a:ea typeface="Quattrocento Sans"/>
                <a:cs typeface="Quattrocento Sans"/>
                <a:sym typeface="Quattrocento Sans"/>
              </a:rPr>
              <a:t> flask backend, </a:t>
            </a:r>
            <a:r>
              <a:rPr lang="en-US" sz="1200" b="1">
                <a:solidFill>
                  <a:schemeClr val="lt1"/>
                </a:solidFill>
                <a:latin typeface="Quattrocento Sans"/>
                <a:ea typeface="Quattrocento Sans"/>
                <a:cs typeface="Quattrocento Sans"/>
                <a:sym typeface="Quattrocento Sans"/>
              </a:rPr>
              <a:t>cross-platform</a:t>
            </a:r>
            <a:r>
              <a:rPr lang="en-US" sz="1200">
                <a:solidFill>
                  <a:schemeClr val="lt1"/>
                </a:solidFill>
                <a:latin typeface="Quattrocento Sans"/>
                <a:ea typeface="Quattrocento Sans"/>
                <a:cs typeface="Quattrocento Sans"/>
                <a:sym typeface="Quattrocento Sans"/>
              </a:rPr>
              <a:t> capability</a:t>
            </a:r>
            <a:endParaRPr/>
          </a:p>
        </p:txBody>
      </p:sp>
      <p:sp>
        <p:nvSpPr>
          <p:cNvPr id="469" name="Google Shape;469;p62"/>
          <p:cNvSpPr txBox="1"/>
          <p:nvPr/>
        </p:nvSpPr>
        <p:spPr>
          <a:xfrm>
            <a:off x="157228" y="3167461"/>
            <a:ext cx="1961303" cy="706091"/>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None/>
            </a:pPr>
            <a:r>
              <a:rPr lang="en-US" sz="1200">
                <a:solidFill>
                  <a:schemeClr val="lt1"/>
                </a:solidFill>
                <a:latin typeface="Quattrocento Sans"/>
                <a:ea typeface="Quattrocento Sans"/>
                <a:cs typeface="Quattrocento Sans"/>
                <a:sym typeface="Quattrocento Sans"/>
              </a:rPr>
              <a:t>Identification and feature extraction accuracy of </a:t>
            </a:r>
            <a:r>
              <a:rPr lang="en-US" sz="1200" b="1">
                <a:solidFill>
                  <a:schemeClr val="lt1"/>
                </a:solidFill>
                <a:latin typeface="Quattrocento Sans"/>
                <a:ea typeface="Quattrocento Sans"/>
                <a:cs typeface="Quattrocento Sans"/>
                <a:sym typeface="Quattrocento Sans"/>
              </a:rPr>
              <a:t>76.4%</a:t>
            </a:r>
            <a:endParaRPr/>
          </a:p>
        </p:txBody>
      </p:sp>
      <p:sp>
        <p:nvSpPr>
          <p:cNvPr id="470" name="Google Shape;470;p62"/>
          <p:cNvSpPr txBox="1"/>
          <p:nvPr/>
        </p:nvSpPr>
        <p:spPr>
          <a:xfrm>
            <a:off x="215945" y="4060027"/>
            <a:ext cx="1961302" cy="916598"/>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None/>
            </a:pPr>
            <a:r>
              <a:rPr lang="en-US" sz="1200">
                <a:solidFill>
                  <a:schemeClr val="lt1"/>
                </a:solidFill>
                <a:latin typeface="Quattrocento Sans"/>
                <a:ea typeface="Quattrocento Sans"/>
                <a:cs typeface="Quattrocento Sans"/>
                <a:sym typeface="Quattrocento Sans"/>
              </a:rPr>
              <a:t>Lite weight segmentation allows preprocessing at client side possible hence taking care of data privacy</a:t>
            </a:r>
            <a:endParaRPr/>
          </a:p>
        </p:txBody>
      </p:sp>
      <p:sp>
        <p:nvSpPr>
          <p:cNvPr id="471" name="Google Shape;471;p62"/>
          <p:cNvSpPr txBox="1"/>
          <p:nvPr/>
        </p:nvSpPr>
        <p:spPr>
          <a:xfrm>
            <a:off x="0" y="5174803"/>
            <a:ext cx="2428509" cy="916598"/>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None/>
            </a:pPr>
            <a:r>
              <a:rPr lang="en-US" sz="1200">
                <a:solidFill>
                  <a:schemeClr val="lt1"/>
                </a:solidFill>
                <a:latin typeface="Quattrocento Sans"/>
                <a:ea typeface="Quattrocento Sans"/>
                <a:cs typeface="Quattrocento Sans"/>
                <a:sym typeface="Quattrocento Sans"/>
              </a:rPr>
              <a:t>Fast RCNN feature extraction takes only 50ms time for computation making the</a:t>
            </a:r>
            <a:endParaRPr/>
          </a:p>
          <a:p>
            <a:pPr marL="0" marR="0" lvl="0" indent="0" algn="r" rtl="0">
              <a:lnSpc>
                <a:spcPct val="114000"/>
              </a:lnSpc>
              <a:spcBef>
                <a:spcPts val="0"/>
              </a:spcBef>
              <a:spcAft>
                <a:spcPts val="0"/>
              </a:spcAft>
              <a:buNone/>
            </a:pPr>
            <a:r>
              <a:rPr lang="en-US" sz="1200">
                <a:solidFill>
                  <a:schemeClr val="lt1"/>
                </a:solidFill>
                <a:latin typeface="Quattrocento Sans"/>
                <a:ea typeface="Quattrocento Sans"/>
                <a:cs typeface="Quattrocento Sans"/>
                <a:sym typeface="Quattrocento Sans"/>
              </a:rPr>
              <a:t>process super fast.</a:t>
            </a:r>
            <a:endParaRPr/>
          </a:p>
        </p:txBody>
      </p:sp>
      <p:pic>
        <p:nvPicPr>
          <p:cNvPr id="472" name="Google Shape;472;p62"/>
          <p:cNvPicPr preferRelativeResize="0"/>
          <p:nvPr/>
        </p:nvPicPr>
        <p:blipFill rotWithShape="1">
          <a:blip r:embed="rId3">
            <a:alphaModFix/>
          </a:blip>
          <a:srcRect/>
          <a:stretch/>
        </p:blipFill>
        <p:spPr>
          <a:xfrm>
            <a:off x="3916117" y="2799940"/>
            <a:ext cx="7894885" cy="4100642"/>
          </a:xfrm>
          <a:prstGeom prst="rect">
            <a:avLst/>
          </a:prstGeom>
          <a:noFill/>
          <a:ln>
            <a:noFill/>
          </a:ln>
        </p:spPr>
      </p:pic>
      <p:pic>
        <p:nvPicPr>
          <p:cNvPr id="473" name="Google Shape;473;p62"/>
          <p:cNvPicPr preferRelativeResize="0"/>
          <p:nvPr/>
        </p:nvPicPr>
        <p:blipFill rotWithShape="1">
          <a:blip r:embed="rId4">
            <a:alphaModFix/>
          </a:blip>
          <a:srcRect/>
          <a:stretch/>
        </p:blipFill>
        <p:spPr>
          <a:xfrm>
            <a:off x="6657681" y="87178"/>
            <a:ext cx="5121050" cy="2770404"/>
          </a:xfrm>
          <a:prstGeom prst="rect">
            <a:avLst/>
          </a:prstGeom>
          <a:noFill/>
          <a:ln>
            <a:noFill/>
          </a:ln>
        </p:spPr>
      </p:pic>
      <p:grpSp>
        <p:nvGrpSpPr>
          <p:cNvPr id="474" name="Google Shape;474;p62"/>
          <p:cNvGrpSpPr/>
          <p:nvPr/>
        </p:nvGrpSpPr>
        <p:grpSpPr>
          <a:xfrm>
            <a:off x="2317194" y="4058060"/>
            <a:ext cx="698500" cy="698500"/>
            <a:chOff x="2317194" y="4058060"/>
            <a:chExt cx="698500" cy="698500"/>
          </a:xfrm>
        </p:grpSpPr>
        <p:grpSp>
          <p:nvGrpSpPr>
            <p:cNvPr id="475" name="Google Shape;475;p62"/>
            <p:cNvGrpSpPr/>
            <p:nvPr/>
          </p:nvGrpSpPr>
          <p:grpSpPr>
            <a:xfrm>
              <a:off x="2551307" y="4254768"/>
              <a:ext cx="230291" cy="305091"/>
              <a:chOff x="8521700" y="4302125"/>
              <a:chExt cx="1241425" cy="1644650"/>
            </a:xfrm>
          </p:grpSpPr>
          <p:sp>
            <p:nvSpPr>
              <p:cNvPr id="476" name="Google Shape;476;p62"/>
              <p:cNvSpPr/>
              <p:nvPr/>
            </p:nvSpPr>
            <p:spPr>
              <a:xfrm>
                <a:off x="9244013" y="4849813"/>
                <a:ext cx="233363" cy="233363"/>
              </a:xfrm>
              <a:custGeom>
                <a:avLst/>
                <a:gdLst/>
                <a:ahLst/>
                <a:cxnLst/>
                <a:rect l="l" t="t" r="r" b="b"/>
                <a:pathLst>
                  <a:path w="94" h="94" extrusionOk="0">
                    <a:moveTo>
                      <a:pt x="16" y="18"/>
                    </a:moveTo>
                    <a:cubicBezTo>
                      <a:pt x="0" y="33"/>
                      <a:pt x="1" y="58"/>
                      <a:pt x="14" y="75"/>
                    </a:cubicBezTo>
                    <a:cubicBezTo>
                      <a:pt x="15" y="76"/>
                      <a:pt x="15" y="77"/>
                      <a:pt x="16" y="78"/>
                    </a:cubicBezTo>
                    <a:cubicBezTo>
                      <a:pt x="17" y="79"/>
                      <a:pt x="18" y="80"/>
                      <a:pt x="19" y="80"/>
                    </a:cubicBezTo>
                    <a:cubicBezTo>
                      <a:pt x="36" y="94"/>
                      <a:pt x="60" y="93"/>
                      <a:pt x="77" y="78"/>
                    </a:cubicBezTo>
                    <a:cubicBezTo>
                      <a:pt x="94" y="62"/>
                      <a:pt x="92" y="34"/>
                      <a:pt x="77" y="18"/>
                    </a:cubicBezTo>
                    <a:cubicBezTo>
                      <a:pt x="60" y="0"/>
                      <a:pt x="33" y="2"/>
                      <a:pt x="16" y="18"/>
                    </a:cubicBezTo>
                    <a:close/>
                    <a:moveTo>
                      <a:pt x="55" y="56"/>
                    </a:moveTo>
                    <a:cubicBezTo>
                      <a:pt x="50" y="61"/>
                      <a:pt x="43" y="61"/>
                      <a:pt x="38" y="56"/>
                    </a:cubicBezTo>
                    <a:cubicBezTo>
                      <a:pt x="33" y="51"/>
                      <a:pt x="33" y="44"/>
                      <a:pt x="38" y="39"/>
                    </a:cubicBezTo>
                    <a:cubicBezTo>
                      <a:pt x="43" y="34"/>
                      <a:pt x="50" y="35"/>
                      <a:pt x="55" y="39"/>
                    </a:cubicBezTo>
                    <a:cubicBezTo>
                      <a:pt x="60" y="44"/>
                      <a:pt x="59" y="51"/>
                      <a:pt x="55" y="56"/>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7" name="Google Shape;477;p62"/>
              <p:cNvSpPr/>
              <p:nvPr/>
            </p:nvSpPr>
            <p:spPr>
              <a:xfrm>
                <a:off x="8813800" y="4849813"/>
                <a:ext cx="233363" cy="233363"/>
              </a:xfrm>
              <a:custGeom>
                <a:avLst/>
                <a:gdLst/>
                <a:ahLst/>
                <a:cxnLst/>
                <a:rect l="l" t="t" r="r" b="b"/>
                <a:pathLst>
                  <a:path w="94" h="94" extrusionOk="0">
                    <a:moveTo>
                      <a:pt x="16" y="18"/>
                    </a:moveTo>
                    <a:cubicBezTo>
                      <a:pt x="0" y="33"/>
                      <a:pt x="1" y="58"/>
                      <a:pt x="14" y="75"/>
                    </a:cubicBezTo>
                    <a:cubicBezTo>
                      <a:pt x="14" y="76"/>
                      <a:pt x="15" y="77"/>
                      <a:pt x="16" y="78"/>
                    </a:cubicBezTo>
                    <a:cubicBezTo>
                      <a:pt x="17" y="79"/>
                      <a:pt x="18" y="80"/>
                      <a:pt x="19" y="80"/>
                    </a:cubicBezTo>
                    <a:cubicBezTo>
                      <a:pt x="36" y="94"/>
                      <a:pt x="60" y="93"/>
                      <a:pt x="77" y="78"/>
                    </a:cubicBezTo>
                    <a:cubicBezTo>
                      <a:pt x="94" y="62"/>
                      <a:pt x="92" y="34"/>
                      <a:pt x="77" y="18"/>
                    </a:cubicBezTo>
                    <a:cubicBezTo>
                      <a:pt x="60" y="0"/>
                      <a:pt x="33" y="2"/>
                      <a:pt x="16" y="18"/>
                    </a:cubicBezTo>
                    <a:close/>
                    <a:moveTo>
                      <a:pt x="55" y="56"/>
                    </a:moveTo>
                    <a:cubicBezTo>
                      <a:pt x="50" y="61"/>
                      <a:pt x="43" y="61"/>
                      <a:pt x="38" y="56"/>
                    </a:cubicBezTo>
                    <a:cubicBezTo>
                      <a:pt x="33" y="51"/>
                      <a:pt x="33" y="44"/>
                      <a:pt x="38" y="39"/>
                    </a:cubicBezTo>
                    <a:cubicBezTo>
                      <a:pt x="43" y="34"/>
                      <a:pt x="50" y="35"/>
                      <a:pt x="55" y="39"/>
                    </a:cubicBezTo>
                    <a:cubicBezTo>
                      <a:pt x="60" y="44"/>
                      <a:pt x="59" y="51"/>
                      <a:pt x="55" y="56"/>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8" name="Google Shape;478;p62"/>
              <p:cNvSpPr/>
              <p:nvPr/>
            </p:nvSpPr>
            <p:spPr>
              <a:xfrm>
                <a:off x="8521700" y="4302125"/>
                <a:ext cx="1241425" cy="1644650"/>
              </a:xfrm>
              <a:custGeom>
                <a:avLst/>
                <a:gdLst/>
                <a:ahLst/>
                <a:cxnLst/>
                <a:rect l="l" t="t" r="r" b="b"/>
                <a:pathLst>
                  <a:path w="499" h="664" extrusionOk="0">
                    <a:moveTo>
                      <a:pt x="499" y="627"/>
                    </a:moveTo>
                    <a:cubicBezTo>
                      <a:pt x="496" y="578"/>
                      <a:pt x="493" y="530"/>
                      <a:pt x="490" y="482"/>
                    </a:cubicBezTo>
                    <a:cubicBezTo>
                      <a:pt x="476" y="246"/>
                      <a:pt x="476" y="246"/>
                      <a:pt x="476" y="246"/>
                    </a:cubicBezTo>
                    <a:cubicBezTo>
                      <a:pt x="475" y="228"/>
                      <a:pt x="474" y="210"/>
                      <a:pt x="473" y="193"/>
                    </a:cubicBezTo>
                    <a:cubicBezTo>
                      <a:pt x="472" y="173"/>
                      <a:pt x="458" y="157"/>
                      <a:pt x="437" y="157"/>
                    </a:cubicBezTo>
                    <a:cubicBezTo>
                      <a:pt x="396" y="157"/>
                      <a:pt x="396" y="157"/>
                      <a:pt x="396" y="157"/>
                    </a:cubicBezTo>
                    <a:cubicBezTo>
                      <a:pt x="391" y="101"/>
                      <a:pt x="359" y="48"/>
                      <a:pt x="306" y="25"/>
                    </a:cubicBezTo>
                    <a:cubicBezTo>
                      <a:pt x="250" y="0"/>
                      <a:pt x="185" y="16"/>
                      <a:pt x="144" y="62"/>
                    </a:cubicBezTo>
                    <a:cubicBezTo>
                      <a:pt x="121" y="88"/>
                      <a:pt x="107" y="122"/>
                      <a:pt x="104" y="157"/>
                    </a:cubicBezTo>
                    <a:cubicBezTo>
                      <a:pt x="62" y="157"/>
                      <a:pt x="62" y="157"/>
                      <a:pt x="62" y="157"/>
                    </a:cubicBezTo>
                    <a:cubicBezTo>
                      <a:pt x="45" y="157"/>
                      <a:pt x="30" y="170"/>
                      <a:pt x="27" y="186"/>
                    </a:cubicBezTo>
                    <a:cubicBezTo>
                      <a:pt x="25" y="202"/>
                      <a:pt x="25" y="218"/>
                      <a:pt x="24" y="234"/>
                    </a:cubicBezTo>
                    <a:cubicBezTo>
                      <a:pt x="22" y="268"/>
                      <a:pt x="20" y="302"/>
                      <a:pt x="18" y="337"/>
                    </a:cubicBezTo>
                    <a:cubicBezTo>
                      <a:pt x="14" y="416"/>
                      <a:pt x="9" y="494"/>
                      <a:pt x="4" y="573"/>
                    </a:cubicBezTo>
                    <a:cubicBezTo>
                      <a:pt x="3" y="591"/>
                      <a:pt x="2" y="610"/>
                      <a:pt x="1" y="628"/>
                    </a:cubicBezTo>
                    <a:cubicBezTo>
                      <a:pt x="0" y="648"/>
                      <a:pt x="17" y="664"/>
                      <a:pt x="36" y="664"/>
                    </a:cubicBezTo>
                    <a:cubicBezTo>
                      <a:pt x="464" y="664"/>
                      <a:pt x="464" y="664"/>
                      <a:pt x="464" y="664"/>
                    </a:cubicBezTo>
                    <a:cubicBezTo>
                      <a:pt x="482" y="664"/>
                      <a:pt x="496" y="650"/>
                      <a:pt x="498" y="633"/>
                    </a:cubicBezTo>
                    <a:cubicBezTo>
                      <a:pt x="499" y="632"/>
                      <a:pt x="499" y="630"/>
                      <a:pt x="499" y="629"/>
                    </a:cubicBezTo>
                    <a:cubicBezTo>
                      <a:pt x="499" y="628"/>
                      <a:pt x="499" y="627"/>
                      <a:pt x="499" y="627"/>
                    </a:cubicBezTo>
                    <a:close/>
                    <a:moveTo>
                      <a:pt x="159" y="92"/>
                    </a:moveTo>
                    <a:cubicBezTo>
                      <a:pt x="173" y="72"/>
                      <a:pt x="196" y="55"/>
                      <a:pt x="219" y="48"/>
                    </a:cubicBezTo>
                    <a:cubicBezTo>
                      <a:pt x="233" y="44"/>
                      <a:pt x="244" y="43"/>
                      <a:pt x="259" y="44"/>
                    </a:cubicBezTo>
                    <a:cubicBezTo>
                      <a:pt x="264" y="44"/>
                      <a:pt x="269" y="45"/>
                      <a:pt x="276" y="47"/>
                    </a:cubicBezTo>
                    <a:cubicBezTo>
                      <a:pt x="282" y="48"/>
                      <a:pt x="289" y="51"/>
                      <a:pt x="294" y="53"/>
                    </a:cubicBezTo>
                    <a:cubicBezTo>
                      <a:pt x="319" y="64"/>
                      <a:pt x="337" y="83"/>
                      <a:pt x="350" y="107"/>
                    </a:cubicBezTo>
                    <a:cubicBezTo>
                      <a:pt x="358" y="122"/>
                      <a:pt x="363" y="140"/>
                      <a:pt x="365" y="157"/>
                    </a:cubicBezTo>
                    <a:cubicBezTo>
                      <a:pt x="348" y="157"/>
                      <a:pt x="348" y="157"/>
                      <a:pt x="348" y="157"/>
                    </a:cubicBezTo>
                    <a:cubicBezTo>
                      <a:pt x="342" y="107"/>
                      <a:pt x="303" y="63"/>
                      <a:pt x="250" y="63"/>
                    </a:cubicBezTo>
                    <a:cubicBezTo>
                      <a:pt x="197" y="62"/>
                      <a:pt x="158" y="108"/>
                      <a:pt x="152" y="157"/>
                    </a:cubicBezTo>
                    <a:cubicBezTo>
                      <a:pt x="135" y="157"/>
                      <a:pt x="135" y="157"/>
                      <a:pt x="135" y="157"/>
                    </a:cubicBezTo>
                    <a:cubicBezTo>
                      <a:pt x="138" y="134"/>
                      <a:pt x="145" y="112"/>
                      <a:pt x="159" y="92"/>
                    </a:cubicBezTo>
                    <a:close/>
                    <a:moveTo>
                      <a:pt x="317" y="157"/>
                    </a:moveTo>
                    <a:cubicBezTo>
                      <a:pt x="183" y="157"/>
                      <a:pt x="183" y="157"/>
                      <a:pt x="183" y="157"/>
                    </a:cubicBezTo>
                    <a:cubicBezTo>
                      <a:pt x="185" y="142"/>
                      <a:pt x="192" y="127"/>
                      <a:pt x="202" y="116"/>
                    </a:cubicBezTo>
                    <a:cubicBezTo>
                      <a:pt x="215" y="102"/>
                      <a:pt x="232" y="94"/>
                      <a:pt x="250" y="94"/>
                    </a:cubicBezTo>
                    <a:cubicBezTo>
                      <a:pt x="268" y="93"/>
                      <a:pt x="285" y="102"/>
                      <a:pt x="298" y="116"/>
                    </a:cubicBezTo>
                    <a:cubicBezTo>
                      <a:pt x="308" y="127"/>
                      <a:pt x="315" y="142"/>
                      <a:pt x="317" y="157"/>
                    </a:cubicBezTo>
                    <a:close/>
                    <a:moveTo>
                      <a:pt x="468" y="630"/>
                    </a:moveTo>
                    <a:cubicBezTo>
                      <a:pt x="468" y="630"/>
                      <a:pt x="468" y="631"/>
                      <a:pt x="468" y="631"/>
                    </a:cubicBezTo>
                    <a:cubicBezTo>
                      <a:pt x="468" y="631"/>
                      <a:pt x="467" y="631"/>
                      <a:pt x="467" y="632"/>
                    </a:cubicBezTo>
                    <a:cubicBezTo>
                      <a:pt x="466" y="632"/>
                      <a:pt x="466" y="633"/>
                      <a:pt x="466" y="633"/>
                    </a:cubicBezTo>
                    <a:cubicBezTo>
                      <a:pt x="466" y="633"/>
                      <a:pt x="466" y="633"/>
                      <a:pt x="465" y="633"/>
                    </a:cubicBezTo>
                    <a:cubicBezTo>
                      <a:pt x="466" y="632"/>
                      <a:pt x="463" y="633"/>
                      <a:pt x="464" y="633"/>
                    </a:cubicBezTo>
                    <a:cubicBezTo>
                      <a:pt x="463" y="633"/>
                      <a:pt x="463" y="633"/>
                      <a:pt x="463" y="633"/>
                    </a:cubicBezTo>
                    <a:cubicBezTo>
                      <a:pt x="36" y="633"/>
                      <a:pt x="36" y="633"/>
                      <a:pt x="36" y="633"/>
                    </a:cubicBezTo>
                    <a:cubicBezTo>
                      <a:pt x="37" y="633"/>
                      <a:pt x="34" y="632"/>
                      <a:pt x="34" y="633"/>
                    </a:cubicBezTo>
                    <a:cubicBezTo>
                      <a:pt x="34" y="632"/>
                      <a:pt x="32" y="630"/>
                      <a:pt x="32" y="631"/>
                    </a:cubicBezTo>
                    <a:cubicBezTo>
                      <a:pt x="32" y="629"/>
                      <a:pt x="31" y="629"/>
                      <a:pt x="32" y="630"/>
                    </a:cubicBezTo>
                    <a:cubicBezTo>
                      <a:pt x="32" y="628"/>
                      <a:pt x="32" y="628"/>
                      <a:pt x="32" y="629"/>
                    </a:cubicBezTo>
                    <a:cubicBezTo>
                      <a:pt x="32" y="628"/>
                      <a:pt x="32" y="627"/>
                      <a:pt x="32" y="626"/>
                    </a:cubicBezTo>
                    <a:cubicBezTo>
                      <a:pt x="33" y="604"/>
                      <a:pt x="33" y="604"/>
                      <a:pt x="33" y="604"/>
                    </a:cubicBezTo>
                    <a:cubicBezTo>
                      <a:pt x="38" y="531"/>
                      <a:pt x="42" y="459"/>
                      <a:pt x="46" y="387"/>
                    </a:cubicBezTo>
                    <a:cubicBezTo>
                      <a:pt x="50" y="324"/>
                      <a:pt x="54" y="261"/>
                      <a:pt x="57" y="199"/>
                    </a:cubicBezTo>
                    <a:cubicBezTo>
                      <a:pt x="57" y="197"/>
                      <a:pt x="57" y="195"/>
                      <a:pt x="58" y="193"/>
                    </a:cubicBezTo>
                    <a:cubicBezTo>
                      <a:pt x="58" y="192"/>
                      <a:pt x="58" y="192"/>
                      <a:pt x="58" y="192"/>
                    </a:cubicBezTo>
                    <a:cubicBezTo>
                      <a:pt x="58" y="193"/>
                      <a:pt x="58" y="190"/>
                      <a:pt x="58" y="190"/>
                    </a:cubicBezTo>
                    <a:cubicBezTo>
                      <a:pt x="58" y="190"/>
                      <a:pt x="60" y="188"/>
                      <a:pt x="60" y="188"/>
                    </a:cubicBezTo>
                    <a:cubicBezTo>
                      <a:pt x="61" y="188"/>
                      <a:pt x="61" y="187"/>
                      <a:pt x="60" y="188"/>
                    </a:cubicBezTo>
                    <a:cubicBezTo>
                      <a:pt x="62" y="188"/>
                      <a:pt x="63" y="188"/>
                      <a:pt x="61" y="188"/>
                    </a:cubicBezTo>
                    <a:cubicBezTo>
                      <a:pt x="66" y="188"/>
                      <a:pt x="70" y="188"/>
                      <a:pt x="75" y="188"/>
                    </a:cubicBezTo>
                    <a:cubicBezTo>
                      <a:pt x="438" y="188"/>
                      <a:pt x="438" y="188"/>
                      <a:pt x="438" y="188"/>
                    </a:cubicBezTo>
                    <a:cubicBezTo>
                      <a:pt x="439" y="188"/>
                      <a:pt x="438" y="188"/>
                      <a:pt x="438" y="188"/>
                    </a:cubicBezTo>
                    <a:cubicBezTo>
                      <a:pt x="438" y="188"/>
                      <a:pt x="439" y="188"/>
                      <a:pt x="439" y="188"/>
                    </a:cubicBezTo>
                    <a:cubicBezTo>
                      <a:pt x="437" y="188"/>
                      <a:pt x="442" y="189"/>
                      <a:pt x="440" y="188"/>
                    </a:cubicBezTo>
                    <a:cubicBezTo>
                      <a:pt x="442" y="190"/>
                      <a:pt x="442" y="190"/>
                      <a:pt x="443" y="191"/>
                    </a:cubicBezTo>
                    <a:cubicBezTo>
                      <a:pt x="442" y="191"/>
                      <a:pt x="442" y="192"/>
                      <a:pt x="442" y="192"/>
                    </a:cubicBezTo>
                    <a:cubicBezTo>
                      <a:pt x="442" y="193"/>
                      <a:pt x="442" y="193"/>
                      <a:pt x="442" y="194"/>
                    </a:cubicBezTo>
                    <a:cubicBezTo>
                      <a:pt x="443" y="197"/>
                      <a:pt x="443" y="199"/>
                      <a:pt x="443" y="202"/>
                    </a:cubicBezTo>
                    <a:cubicBezTo>
                      <a:pt x="443" y="212"/>
                      <a:pt x="444" y="223"/>
                      <a:pt x="445" y="233"/>
                    </a:cubicBezTo>
                    <a:cubicBezTo>
                      <a:pt x="458" y="462"/>
                      <a:pt x="458" y="462"/>
                      <a:pt x="458" y="462"/>
                    </a:cubicBezTo>
                    <a:cubicBezTo>
                      <a:pt x="461" y="517"/>
                      <a:pt x="465" y="572"/>
                      <a:pt x="468" y="628"/>
                    </a:cubicBezTo>
                    <a:cubicBezTo>
                      <a:pt x="468" y="628"/>
                      <a:pt x="468" y="628"/>
                      <a:pt x="468" y="628"/>
                    </a:cubicBezTo>
                    <a:cubicBezTo>
                      <a:pt x="468" y="629"/>
                      <a:pt x="468" y="631"/>
                      <a:pt x="468" y="630"/>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79" name="Google Shape;479;p62"/>
            <p:cNvSpPr/>
            <p:nvPr/>
          </p:nvSpPr>
          <p:spPr>
            <a:xfrm>
              <a:off x="2317194" y="4058060"/>
              <a:ext cx="698500" cy="698500"/>
            </a:xfrm>
            <a:prstGeom prst="ellipse">
              <a:avLst/>
            </a:prstGeom>
            <a:solidFill>
              <a:schemeClr val="lt1"/>
            </a:solidFill>
            <a:ln>
              <a:noFill/>
            </a:ln>
            <a:effectLst>
              <a:outerShdw blurRad="355600" dist="101600" dir="2700000" sx="92000" sy="92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595959"/>
                  </a:solidFill>
                  <a:latin typeface="Roboto"/>
                  <a:ea typeface="Roboto"/>
                  <a:cs typeface="Roboto"/>
                  <a:sym typeface="Roboto"/>
                </a:rPr>
                <a:t>4</a:t>
              </a:r>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500"/>
                                        <p:tgtEl>
                                          <p:spTgt spid="4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3"/>
                                        </p:tgtEl>
                                        <p:attrNameLst>
                                          <p:attrName>style.visibility</p:attrName>
                                        </p:attrNameLst>
                                      </p:cBhvr>
                                      <p:to>
                                        <p:strVal val="visible"/>
                                      </p:to>
                                    </p:set>
                                    <p:animEffect transition="in" filter="fade">
                                      <p:cBhvr>
                                        <p:cTn id="11" dur="500"/>
                                        <p:tgtEl>
                                          <p:spTgt spid="473"/>
                                        </p:tgtEl>
                                      </p:cBhvr>
                                    </p:animEffect>
                                  </p:childTnLst>
                                </p:cTn>
                              </p:par>
                              <p:par>
                                <p:cTn id="12" presetID="10" presetClass="entr" presetSubtype="0" fill="hold" nodeType="withEffect">
                                  <p:stCondLst>
                                    <p:cond delay="0"/>
                                  </p:stCondLst>
                                  <p:childTnLst>
                                    <p:set>
                                      <p:cBhvr>
                                        <p:cTn id="13" dur="1" fill="hold">
                                          <p:stCondLst>
                                            <p:cond delay="0"/>
                                          </p:stCondLst>
                                        </p:cTn>
                                        <p:tgtEl>
                                          <p:spTgt spid="472"/>
                                        </p:tgtEl>
                                        <p:attrNameLst>
                                          <p:attrName>style.visibility</p:attrName>
                                        </p:attrNameLst>
                                      </p:cBhvr>
                                      <p:to>
                                        <p:strVal val="visible"/>
                                      </p:to>
                                    </p:set>
                                    <p:animEffect transition="in" filter="fade">
                                      <p:cBhvr>
                                        <p:cTn id="14" dur="500"/>
                                        <p:tgtEl>
                                          <p:spTgt spid="47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45"/>
                                        </p:tgtEl>
                                        <p:attrNameLst>
                                          <p:attrName>style.visibility</p:attrName>
                                        </p:attrNameLst>
                                      </p:cBhvr>
                                      <p:to>
                                        <p:strVal val="visible"/>
                                      </p:to>
                                    </p:set>
                                    <p:animEffect transition="in" filter="fade">
                                      <p:cBhvr>
                                        <p:cTn id="18" dur="500"/>
                                        <p:tgtEl>
                                          <p:spTgt spid="445"/>
                                        </p:tgtEl>
                                      </p:cBhvr>
                                    </p:animEffect>
                                  </p:childTnLst>
                                </p:cTn>
                              </p:par>
                              <p:par>
                                <p:cTn id="19" presetID="10" presetClass="entr" presetSubtype="0" fill="hold" nodeType="withEffect">
                                  <p:stCondLst>
                                    <p:cond delay="250"/>
                                  </p:stCondLst>
                                  <p:childTnLst>
                                    <p:set>
                                      <p:cBhvr>
                                        <p:cTn id="20" dur="1" fill="hold">
                                          <p:stCondLst>
                                            <p:cond delay="0"/>
                                          </p:stCondLst>
                                        </p:cTn>
                                        <p:tgtEl>
                                          <p:spTgt spid="456"/>
                                        </p:tgtEl>
                                        <p:attrNameLst>
                                          <p:attrName>style.visibility</p:attrName>
                                        </p:attrNameLst>
                                      </p:cBhvr>
                                      <p:to>
                                        <p:strVal val="visible"/>
                                      </p:to>
                                    </p:set>
                                    <p:animEffect transition="in" filter="fade">
                                      <p:cBhvr>
                                        <p:cTn id="21" dur="500"/>
                                        <p:tgtEl>
                                          <p:spTgt spid="456"/>
                                        </p:tgtEl>
                                      </p:cBhvr>
                                    </p:animEffect>
                                  </p:childTnLst>
                                </p:cTn>
                              </p:par>
                              <p:par>
                                <p:cTn id="22" presetID="10" presetClass="entr" presetSubtype="0" fill="hold" nodeType="withEffect">
                                  <p:stCondLst>
                                    <p:cond delay="500"/>
                                  </p:stCondLst>
                                  <p:childTnLst>
                                    <p:set>
                                      <p:cBhvr>
                                        <p:cTn id="23" dur="1" fill="hold">
                                          <p:stCondLst>
                                            <p:cond delay="0"/>
                                          </p:stCondLst>
                                        </p:cTn>
                                        <p:tgtEl>
                                          <p:spTgt spid="448"/>
                                        </p:tgtEl>
                                        <p:attrNameLst>
                                          <p:attrName>style.visibility</p:attrName>
                                        </p:attrNameLst>
                                      </p:cBhvr>
                                      <p:to>
                                        <p:strVal val="visible"/>
                                      </p:to>
                                    </p:set>
                                    <p:animEffect transition="in" filter="fade">
                                      <p:cBhvr>
                                        <p:cTn id="24" dur="500"/>
                                        <p:tgtEl>
                                          <p:spTgt spid="448"/>
                                        </p:tgtEl>
                                      </p:cBhvr>
                                    </p:animEffect>
                                  </p:childTnLst>
                                </p:cTn>
                              </p:par>
                              <p:par>
                                <p:cTn id="25" presetID="10" presetClass="entr" presetSubtype="0" fill="hold" nodeType="withEffect">
                                  <p:stCondLst>
                                    <p:cond delay="750"/>
                                  </p:stCondLst>
                                  <p:childTnLst>
                                    <p:set>
                                      <p:cBhvr>
                                        <p:cTn id="26" dur="1" fill="hold">
                                          <p:stCondLst>
                                            <p:cond delay="0"/>
                                          </p:stCondLst>
                                        </p:cTn>
                                        <p:tgtEl>
                                          <p:spTgt spid="474"/>
                                        </p:tgtEl>
                                        <p:attrNameLst>
                                          <p:attrName>style.visibility</p:attrName>
                                        </p:attrNameLst>
                                      </p:cBhvr>
                                      <p:to>
                                        <p:strVal val="visible"/>
                                      </p:to>
                                    </p:set>
                                    <p:animEffect transition="in" filter="fade">
                                      <p:cBhvr>
                                        <p:cTn id="27" dur="500"/>
                                        <p:tgtEl>
                                          <p:spTgt spid="474"/>
                                        </p:tgtEl>
                                      </p:cBhvr>
                                    </p:animEffect>
                                  </p:childTnLst>
                                </p:cTn>
                              </p:par>
                              <p:par>
                                <p:cTn id="28" presetID="10" presetClass="entr" presetSubtype="0" fill="hold" nodeType="withEffect">
                                  <p:stCondLst>
                                    <p:cond delay="1000"/>
                                  </p:stCondLst>
                                  <p:childTnLst>
                                    <p:set>
                                      <p:cBhvr>
                                        <p:cTn id="29" dur="1" fill="hold">
                                          <p:stCondLst>
                                            <p:cond delay="0"/>
                                          </p:stCondLst>
                                        </p:cTn>
                                        <p:tgtEl>
                                          <p:spTgt spid="462"/>
                                        </p:tgtEl>
                                        <p:attrNameLst>
                                          <p:attrName>style.visibility</p:attrName>
                                        </p:attrNameLst>
                                      </p:cBhvr>
                                      <p:to>
                                        <p:strVal val="visible"/>
                                      </p:to>
                                    </p:set>
                                    <p:animEffect transition="in" filter="fade">
                                      <p:cBhvr>
                                        <p:cTn id="30" dur="500"/>
                                        <p:tgtEl>
                                          <p:spTgt spid="462"/>
                                        </p:tgtEl>
                                      </p:cBhvr>
                                    </p:animEffect>
                                  </p:childTnLst>
                                </p:cTn>
                              </p:par>
                              <p:par>
                                <p:cTn id="31" presetID="10" presetClass="entr" presetSubtype="0" fill="hold" nodeType="withEffect">
                                  <p:stCondLst>
                                    <p:cond delay="1250"/>
                                  </p:stCondLst>
                                  <p:childTnLst>
                                    <p:set>
                                      <p:cBhvr>
                                        <p:cTn id="32" dur="1" fill="hold">
                                          <p:stCondLst>
                                            <p:cond delay="0"/>
                                          </p:stCondLst>
                                        </p:cTn>
                                        <p:tgtEl>
                                          <p:spTgt spid="467"/>
                                        </p:tgtEl>
                                        <p:attrNameLst>
                                          <p:attrName>style.visibility</p:attrName>
                                        </p:attrNameLst>
                                      </p:cBhvr>
                                      <p:to>
                                        <p:strVal val="visible"/>
                                      </p:to>
                                    </p:set>
                                    <p:animEffect transition="in" filter="fade">
                                      <p:cBhvr>
                                        <p:cTn id="33" dur="500"/>
                                        <p:tgtEl>
                                          <p:spTgt spid="467"/>
                                        </p:tgtEl>
                                      </p:cBhvr>
                                    </p:animEffect>
                                  </p:childTnLst>
                                </p:cTn>
                              </p:par>
                              <p:par>
                                <p:cTn id="34" presetID="10" presetClass="entr" presetSubtype="0" fill="hold" nodeType="withEffect">
                                  <p:stCondLst>
                                    <p:cond delay="150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childTnLst>
                                </p:cTn>
                              </p:par>
                              <p:par>
                                <p:cTn id="37" presetID="10" presetClass="entr" presetSubtype="0" fill="hold" nodeType="withEffect">
                                  <p:stCondLst>
                                    <p:cond delay="1750"/>
                                  </p:stCondLst>
                                  <p:childTnLst>
                                    <p:set>
                                      <p:cBhvr>
                                        <p:cTn id="38" dur="1" fill="hold">
                                          <p:stCondLst>
                                            <p:cond delay="0"/>
                                          </p:stCondLst>
                                        </p:cTn>
                                        <p:tgtEl>
                                          <p:spTgt spid="469"/>
                                        </p:tgtEl>
                                        <p:attrNameLst>
                                          <p:attrName>style.visibility</p:attrName>
                                        </p:attrNameLst>
                                      </p:cBhvr>
                                      <p:to>
                                        <p:strVal val="visible"/>
                                      </p:to>
                                    </p:set>
                                    <p:animEffect transition="in" filter="fade">
                                      <p:cBhvr>
                                        <p:cTn id="39" dur="500"/>
                                        <p:tgtEl>
                                          <p:spTgt spid="469"/>
                                        </p:tgtEl>
                                      </p:cBhvr>
                                    </p:animEffect>
                                  </p:childTnLst>
                                </p:cTn>
                              </p:par>
                              <p:par>
                                <p:cTn id="40" presetID="10" presetClass="entr" presetSubtype="0" fill="hold" nodeType="withEffect">
                                  <p:stCondLst>
                                    <p:cond delay="2000"/>
                                  </p:stCondLst>
                                  <p:childTnLst>
                                    <p:set>
                                      <p:cBhvr>
                                        <p:cTn id="41" dur="1" fill="hold">
                                          <p:stCondLst>
                                            <p:cond delay="0"/>
                                          </p:stCondLst>
                                        </p:cTn>
                                        <p:tgtEl>
                                          <p:spTgt spid="470"/>
                                        </p:tgtEl>
                                        <p:attrNameLst>
                                          <p:attrName>style.visibility</p:attrName>
                                        </p:attrNameLst>
                                      </p:cBhvr>
                                      <p:to>
                                        <p:strVal val="visible"/>
                                      </p:to>
                                    </p:set>
                                    <p:animEffect transition="in" filter="fade">
                                      <p:cBhvr>
                                        <p:cTn id="42" dur="500"/>
                                        <p:tgtEl>
                                          <p:spTgt spid="470"/>
                                        </p:tgtEl>
                                      </p:cBhvr>
                                    </p:animEffect>
                                  </p:childTnLst>
                                </p:cTn>
                              </p:par>
                              <p:par>
                                <p:cTn id="43" presetID="10" presetClass="entr" presetSubtype="0" fill="hold" nodeType="withEffect">
                                  <p:stCondLst>
                                    <p:cond delay="2250"/>
                                  </p:stCondLst>
                                  <p:childTnLst>
                                    <p:set>
                                      <p:cBhvr>
                                        <p:cTn id="44" dur="1" fill="hold">
                                          <p:stCondLst>
                                            <p:cond delay="0"/>
                                          </p:stCondLst>
                                        </p:cTn>
                                        <p:tgtEl>
                                          <p:spTgt spid="471"/>
                                        </p:tgtEl>
                                        <p:attrNameLst>
                                          <p:attrName>style.visibility</p:attrName>
                                        </p:attrNameLst>
                                      </p:cBhvr>
                                      <p:to>
                                        <p:strVal val="visible"/>
                                      </p:to>
                                    </p:set>
                                    <p:animEffect transition="in" filter="fade">
                                      <p:cBhvr>
                                        <p:cTn id="45" dur="5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3"/>
          <p:cNvSpPr txBox="1"/>
          <p:nvPr/>
        </p:nvSpPr>
        <p:spPr>
          <a:xfrm>
            <a:off x="8810294" y="3086466"/>
            <a:ext cx="278914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DEMO</a:t>
            </a:r>
            <a:endParaRPr sz="4400" b="1">
              <a:solidFill>
                <a:schemeClr val="lt1"/>
              </a:solidFill>
              <a:latin typeface="Roboto"/>
              <a:ea typeface="Roboto"/>
              <a:cs typeface="Roboto"/>
              <a:sym typeface="Roboto"/>
            </a:endParaRPr>
          </a:p>
        </p:txBody>
      </p:sp>
      <p:sp>
        <p:nvSpPr>
          <p:cNvPr id="485" name="Google Shape;485;p63"/>
          <p:cNvSpPr txBox="1"/>
          <p:nvPr/>
        </p:nvSpPr>
        <p:spPr>
          <a:xfrm>
            <a:off x="8810292" y="2832683"/>
            <a:ext cx="24702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50">
                <a:solidFill>
                  <a:srgbClr val="F2F2F2"/>
                </a:solidFill>
                <a:latin typeface="Quattrocento Sans"/>
                <a:ea typeface="Quattrocento Sans"/>
                <a:cs typeface="Quattrocento Sans"/>
                <a:sym typeface="Quattrocento Sans"/>
              </a:rPr>
              <a:t>Phase I</a:t>
            </a:r>
            <a:endParaRPr sz="2300"/>
          </a:p>
        </p:txBody>
      </p:sp>
      <p:sp>
        <p:nvSpPr>
          <p:cNvPr id="488" name="Google Shape;488;p63"/>
          <p:cNvSpPr txBox="1"/>
          <p:nvPr/>
        </p:nvSpPr>
        <p:spPr>
          <a:xfrm>
            <a:off x="8810300" y="3855900"/>
            <a:ext cx="3170206" cy="148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50" dirty="0">
                <a:solidFill>
                  <a:srgbClr val="F2F2F2"/>
                </a:solidFill>
                <a:latin typeface="Quattrocento Sans"/>
                <a:ea typeface="Quattrocento Sans"/>
                <a:cs typeface="Quattrocento Sans"/>
                <a:sym typeface="Quattrocento Sans"/>
              </a:rPr>
              <a:t>In case video not working, please visit:</a:t>
            </a:r>
          </a:p>
          <a:p>
            <a:pPr marL="0" marR="0" lvl="0" indent="0" algn="l" rtl="0">
              <a:spcBef>
                <a:spcPts val="0"/>
              </a:spcBef>
              <a:spcAft>
                <a:spcPts val="0"/>
              </a:spcAft>
              <a:buNone/>
            </a:pPr>
            <a:r>
              <a:rPr lang="en-US" sz="1500" dirty="0">
                <a:solidFill>
                  <a:srgbClr val="F2F2F2"/>
                </a:solidFill>
                <a:latin typeface="Quattrocento Sans"/>
                <a:ea typeface="Quattrocento Sans"/>
                <a:cs typeface="Quattrocento Sans"/>
                <a:sym typeface="Quattrocento Sans"/>
                <a:hlinkClick r:id="rId5"/>
              </a:rPr>
              <a:t>https://youtu.be/m6Hdp1bGRK4</a:t>
            </a:r>
            <a:endParaRPr lang="en-US" sz="1500" dirty="0">
              <a:solidFill>
                <a:srgbClr val="F2F2F2"/>
              </a:solidFill>
              <a:latin typeface="Quattrocento Sans"/>
              <a:ea typeface="Quattrocento Sans"/>
              <a:cs typeface="Quattrocento Sans"/>
              <a:sym typeface="Quattrocento Sans"/>
            </a:endParaRPr>
          </a:p>
        </p:txBody>
      </p:sp>
      <p:pic>
        <p:nvPicPr>
          <p:cNvPr id="3" name="Myntra_Final">
            <a:hlinkClick r:id="" action="ppaction://media"/>
            <a:extLst>
              <a:ext uri="{FF2B5EF4-FFF2-40B4-BE49-F238E27FC236}">
                <a16:creationId xmlns:a16="http://schemas.microsoft.com/office/drawing/2014/main" id="{7D562B5C-DC4B-4519-8942-9E5A7E940B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9755" y="1571566"/>
            <a:ext cx="7427293" cy="4278729"/>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4"/>
                                        </p:tgtEl>
                                        <p:attrNameLst>
                                          <p:attrName>style.visibility</p:attrName>
                                        </p:attrNameLst>
                                      </p:cBhvr>
                                      <p:to>
                                        <p:strVal val="visible"/>
                                      </p:to>
                                    </p:set>
                                    <p:anim calcmode="lin" valueType="num">
                                      <p:cBhvr additive="base">
                                        <p:cTn id="7" dur="750"/>
                                        <p:tgtEl>
                                          <p:spTgt spid="4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485"/>
                                        </p:tgtEl>
                                        <p:attrNameLst>
                                          <p:attrName>style.visibility</p:attrName>
                                        </p:attrNameLst>
                                      </p:cBhvr>
                                      <p:to>
                                        <p:strVal val="visible"/>
                                      </p:to>
                                    </p:set>
                                    <p:animEffect transition="in" filter="fade">
                                      <p:cBhvr>
                                        <p:cTn id="10" dur="500"/>
                                        <p:tgtEl>
                                          <p:spTgt spid="48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5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64"/>
          <p:cNvGrpSpPr/>
          <p:nvPr/>
        </p:nvGrpSpPr>
        <p:grpSpPr>
          <a:xfrm>
            <a:off x="728443" y="1748617"/>
            <a:ext cx="2414857" cy="920573"/>
            <a:chOff x="728443" y="1748617"/>
            <a:chExt cx="2414857" cy="920573"/>
          </a:xfrm>
        </p:grpSpPr>
        <p:sp>
          <p:nvSpPr>
            <p:cNvPr id="494" name="Google Shape;494;p64"/>
            <p:cNvSpPr txBox="1"/>
            <p:nvPr/>
          </p:nvSpPr>
          <p:spPr>
            <a:xfrm>
              <a:off x="1331586" y="1748617"/>
              <a:ext cx="1811714" cy="3385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chemeClr val="lt1"/>
                  </a:solidFill>
                  <a:latin typeface="Roboto"/>
                  <a:ea typeface="Roboto"/>
                  <a:cs typeface="Roboto"/>
                  <a:sym typeface="Roboto"/>
                </a:rPr>
                <a:t>Clothing Designer</a:t>
              </a:r>
              <a:endParaRPr sz="1600">
                <a:solidFill>
                  <a:schemeClr val="lt1"/>
                </a:solidFill>
                <a:latin typeface="Roboto"/>
                <a:ea typeface="Roboto"/>
                <a:cs typeface="Roboto"/>
                <a:sym typeface="Roboto"/>
              </a:endParaRPr>
            </a:p>
          </p:txBody>
        </p:sp>
        <p:sp>
          <p:nvSpPr>
            <p:cNvPr id="495" name="Google Shape;495;p64"/>
            <p:cNvSpPr txBox="1"/>
            <p:nvPr/>
          </p:nvSpPr>
          <p:spPr>
            <a:xfrm>
              <a:off x="728443" y="2022859"/>
              <a:ext cx="2414857"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AI Algorithms can analyze designs through images to copy popular styles.</a:t>
              </a:r>
              <a:endParaRPr/>
            </a:p>
          </p:txBody>
        </p:sp>
      </p:grpSp>
      <p:grpSp>
        <p:nvGrpSpPr>
          <p:cNvPr id="496" name="Google Shape;496;p64"/>
          <p:cNvGrpSpPr/>
          <p:nvPr/>
        </p:nvGrpSpPr>
        <p:grpSpPr>
          <a:xfrm>
            <a:off x="101599" y="3677941"/>
            <a:ext cx="2639933" cy="1474571"/>
            <a:chOff x="249383" y="3677941"/>
            <a:chExt cx="2404800" cy="1474571"/>
          </a:xfrm>
        </p:grpSpPr>
        <p:sp>
          <p:nvSpPr>
            <p:cNvPr id="497" name="Google Shape;497;p64"/>
            <p:cNvSpPr txBox="1"/>
            <p:nvPr/>
          </p:nvSpPr>
          <p:spPr>
            <a:xfrm>
              <a:off x="249383" y="3952183"/>
              <a:ext cx="2404800" cy="120032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Trends Prediction can help see what does and does not sell well in the markets. It will also help customers select a product which is more in trend based on social media channels</a:t>
              </a:r>
              <a:endParaRPr/>
            </a:p>
          </p:txBody>
        </p:sp>
        <p:sp>
          <p:nvSpPr>
            <p:cNvPr id="498" name="Google Shape;498;p64"/>
            <p:cNvSpPr txBox="1"/>
            <p:nvPr/>
          </p:nvSpPr>
          <p:spPr>
            <a:xfrm>
              <a:off x="495835" y="3677941"/>
              <a:ext cx="2158348" cy="3385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chemeClr val="lt1"/>
                  </a:solidFill>
                  <a:latin typeface="Roboto"/>
                  <a:ea typeface="Roboto"/>
                  <a:cs typeface="Roboto"/>
                  <a:sym typeface="Roboto"/>
                </a:rPr>
                <a:t>Trendiness Prediction</a:t>
              </a:r>
              <a:endParaRPr sz="1600">
                <a:solidFill>
                  <a:schemeClr val="lt1"/>
                </a:solidFill>
                <a:latin typeface="Roboto"/>
                <a:ea typeface="Roboto"/>
                <a:cs typeface="Roboto"/>
                <a:sym typeface="Roboto"/>
              </a:endParaRPr>
            </a:p>
          </p:txBody>
        </p:sp>
      </p:grpSp>
      <p:grpSp>
        <p:nvGrpSpPr>
          <p:cNvPr id="499" name="Google Shape;499;p64"/>
          <p:cNvGrpSpPr/>
          <p:nvPr/>
        </p:nvGrpSpPr>
        <p:grpSpPr>
          <a:xfrm>
            <a:off x="1727200" y="5249489"/>
            <a:ext cx="2830517" cy="1474571"/>
            <a:chOff x="2142860" y="5249489"/>
            <a:chExt cx="2414857" cy="1474571"/>
          </a:xfrm>
        </p:grpSpPr>
        <p:sp>
          <p:nvSpPr>
            <p:cNvPr id="500" name="Google Shape;500;p64"/>
            <p:cNvSpPr txBox="1"/>
            <p:nvPr/>
          </p:nvSpPr>
          <p:spPr>
            <a:xfrm>
              <a:off x="3212990" y="5249489"/>
              <a:ext cx="1344727" cy="3385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chemeClr val="lt1"/>
                  </a:solidFill>
                  <a:latin typeface="Roboto"/>
                  <a:ea typeface="Roboto"/>
                  <a:cs typeface="Roboto"/>
                  <a:sym typeface="Roboto"/>
                </a:rPr>
                <a:t>Virtual try-on</a:t>
              </a:r>
              <a:endParaRPr sz="1600">
                <a:solidFill>
                  <a:schemeClr val="lt1"/>
                </a:solidFill>
                <a:latin typeface="Roboto"/>
                <a:ea typeface="Roboto"/>
                <a:cs typeface="Roboto"/>
                <a:sym typeface="Roboto"/>
              </a:endParaRPr>
            </a:p>
          </p:txBody>
        </p:sp>
        <p:sp>
          <p:nvSpPr>
            <p:cNvPr id="501" name="Google Shape;501;p64"/>
            <p:cNvSpPr txBox="1"/>
            <p:nvPr/>
          </p:nvSpPr>
          <p:spPr>
            <a:xfrm>
              <a:off x="2142860" y="5523731"/>
              <a:ext cx="2414857" cy="120032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User can try-on the  styles and recommendations provided by our A.I stylist to check which clothing attire will suit more on the user’s body. This lets users see how outfits would look on them in reality</a:t>
              </a:r>
              <a:endParaRPr/>
            </a:p>
          </p:txBody>
        </p:sp>
      </p:grpSp>
      <p:grpSp>
        <p:nvGrpSpPr>
          <p:cNvPr id="502" name="Google Shape;502;p64"/>
          <p:cNvGrpSpPr/>
          <p:nvPr/>
        </p:nvGrpSpPr>
        <p:grpSpPr>
          <a:xfrm>
            <a:off x="8893049" y="1714005"/>
            <a:ext cx="2984538" cy="955279"/>
            <a:chOff x="8892721" y="1748617"/>
            <a:chExt cx="2876108" cy="920573"/>
          </a:xfrm>
        </p:grpSpPr>
        <p:sp>
          <p:nvSpPr>
            <p:cNvPr id="503" name="Google Shape;503;p64"/>
            <p:cNvSpPr txBox="1"/>
            <p:nvPr/>
          </p:nvSpPr>
          <p:spPr>
            <a:xfrm flipH="1">
              <a:off x="8892722" y="1748617"/>
              <a:ext cx="287610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Roboto"/>
                  <a:ea typeface="Roboto"/>
                  <a:cs typeface="Roboto"/>
                  <a:sym typeface="Roboto"/>
                </a:rPr>
                <a:t>Improvised recommendations</a:t>
              </a:r>
              <a:endParaRPr sz="1600">
                <a:solidFill>
                  <a:schemeClr val="lt1"/>
                </a:solidFill>
                <a:latin typeface="Roboto"/>
                <a:ea typeface="Roboto"/>
                <a:cs typeface="Roboto"/>
                <a:sym typeface="Roboto"/>
              </a:endParaRPr>
            </a:p>
          </p:txBody>
        </p:sp>
        <p:sp>
          <p:nvSpPr>
            <p:cNvPr id="504" name="Google Shape;504;p64"/>
            <p:cNvSpPr txBox="1"/>
            <p:nvPr/>
          </p:nvSpPr>
          <p:spPr>
            <a:xfrm flipH="1">
              <a:off x="8892721" y="2022859"/>
              <a:ext cx="2876106"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Users sentiments and style choices can help to know what kind of products they prefer to buy and what they ignore</a:t>
              </a:r>
              <a:endParaRPr/>
            </a:p>
          </p:txBody>
        </p:sp>
      </p:grpSp>
      <p:grpSp>
        <p:nvGrpSpPr>
          <p:cNvPr id="505" name="Google Shape;505;p64"/>
          <p:cNvGrpSpPr/>
          <p:nvPr/>
        </p:nvGrpSpPr>
        <p:grpSpPr>
          <a:xfrm>
            <a:off x="9280239" y="3258783"/>
            <a:ext cx="2671236" cy="1690494"/>
            <a:chOff x="9381838" y="3677941"/>
            <a:chExt cx="2671236" cy="1690494"/>
          </a:xfrm>
        </p:grpSpPr>
        <p:sp>
          <p:nvSpPr>
            <p:cNvPr id="506" name="Google Shape;506;p64"/>
            <p:cNvSpPr txBox="1"/>
            <p:nvPr/>
          </p:nvSpPr>
          <p:spPr>
            <a:xfrm flipH="1">
              <a:off x="9381838" y="3952183"/>
              <a:ext cx="2671236" cy="141625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A feedback provided by customer at the end of purchase will help improve our AI stylist. For eg: A comment on an image  ‘A bit more formal’ can help AI model provide more context on user’s style choices for future</a:t>
              </a:r>
              <a:endParaRPr/>
            </a:p>
          </p:txBody>
        </p:sp>
        <p:sp>
          <p:nvSpPr>
            <p:cNvPr id="507" name="Google Shape;507;p64"/>
            <p:cNvSpPr txBox="1"/>
            <p:nvPr/>
          </p:nvSpPr>
          <p:spPr>
            <a:xfrm flipH="1">
              <a:off x="9381839" y="3677941"/>
              <a:ext cx="259237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Roboto"/>
                  <a:ea typeface="Roboto"/>
                  <a:cs typeface="Roboto"/>
                  <a:sym typeface="Roboto"/>
                </a:rPr>
                <a:t>Improvement via feedback</a:t>
              </a:r>
              <a:endParaRPr sz="1600">
                <a:solidFill>
                  <a:schemeClr val="lt1"/>
                </a:solidFill>
                <a:latin typeface="Roboto"/>
                <a:ea typeface="Roboto"/>
                <a:cs typeface="Roboto"/>
                <a:sym typeface="Roboto"/>
              </a:endParaRPr>
            </a:p>
          </p:txBody>
        </p:sp>
      </p:grpSp>
      <p:grpSp>
        <p:nvGrpSpPr>
          <p:cNvPr id="508" name="Google Shape;508;p64"/>
          <p:cNvGrpSpPr/>
          <p:nvPr/>
        </p:nvGrpSpPr>
        <p:grpSpPr>
          <a:xfrm>
            <a:off x="7478304" y="5249489"/>
            <a:ext cx="3500446" cy="1289905"/>
            <a:chOff x="7478304" y="5249489"/>
            <a:chExt cx="3500446" cy="1289905"/>
          </a:xfrm>
        </p:grpSpPr>
        <p:sp>
          <p:nvSpPr>
            <p:cNvPr id="509" name="Google Shape;509;p64"/>
            <p:cNvSpPr txBox="1"/>
            <p:nvPr/>
          </p:nvSpPr>
          <p:spPr>
            <a:xfrm flipH="1">
              <a:off x="7478305" y="5249489"/>
              <a:ext cx="318067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Roboto"/>
                  <a:ea typeface="Roboto"/>
                  <a:cs typeface="Roboto"/>
                  <a:sym typeface="Roboto"/>
                </a:rPr>
                <a:t>Hassle-free shopping experience</a:t>
              </a:r>
              <a:endParaRPr sz="1600">
                <a:solidFill>
                  <a:schemeClr val="lt1"/>
                </a:solidFill>
                <a:latin typeface="Roboto"/>
                <a:ea typeface="Roboto"/>
                <a:cs typeface="Roboto"/>
                <a:sym typeface="Roboto"/>
              </a:endParaRPr>
            </a:p>
          </p:txBody>
        </p:sp>
        <p:sp>
          <p:nvSpPr>
            <p:cNvPr id="510" name="Google Shape;510;p64"/>
            <p:cNvSpPr txBox="1"/>
            <p:nvPr/>
          </p:nvSpPr>
          <p:spPr>
            <a:xfrm flipH="1">
              <a:off x="7478304" y="5523731"/>
              <a:ext cx="3500446"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A5A5A5"/>
                  </a:solidFill>
                  <a:latin typeface="Quattrocento Sans"/>
                  <a:ea typeface="Quattrocento Sans"/>
                  <a:cs typeface="Quattrocento Sans"/>
                  <a:sym typeface="Quattrocento Sans"/>
                </a:rPr>
                <a:t>Customers don’t need to choose and have a look at all the clothes present in a store. AI will help them find  their top picks instantly and customer can then visualize themselves without any worries regarding wrong size measurement</a:t>
              </a:r>
              <a:endParaRPr/>
            </a:p>
          </p:txBody>
        </p:sp>
      </p:grpSp>
      <p:grpSp>
        <p:nvGrpSpPr>
          <p:cNvPr id="511" name="Google Shape;511;p64"/>
          <p:cNvGrpSpPr/>
          <p:nvPr/>
        </p:nvGrpSpPr>
        <p:grpSpPr>
          <a:xfrm>
            <a:off x="3238846" y="1848986"/>
            <a:ext cx="562794" cy="562794"/>
            <a:chOff x="3205479" y="1848986"/>
            <a:chExt cx="562794" cy="562794"/>
          </a:xfrm>
        </p:grpSpPr>
        <p:sp>
          <p:nvSpPr>
            <p:cNvPr id="512" name="Google Shape;512;p64"/>
            <p:cNvSpPr/>
            <p:nvPr/>
          </p:nvSpPr>
          <p:spPr>
            <a:xfrm>
              <a:off x="3205479" y="1848986"/>
              <a:ext cx="562794" cy="562794"/>
            </a:xfrm>
            <a:prstGeom prst="ellipse">
              <a:avLst/>
            </a:prstGeom>
            <a:gradFill>
              <a:gsLst>
                <a:gs pos="0">
                  <a:schemeClr val="accent1"/>
                </a:gs>
                <a:gs pos="11000">
                  <a:schemeClr val="accent1"/>
                </a:gs>
                <a:gs pos="100000">
                  <a:srgbClr val="5F4B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13" name="Google Shape;513;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01</a:t>
              </a:r>
              <a:endParaRPr/>
            </a:p>
          </p:txBody>
        </p:sp>
      </p:grpSp>
      <p:grpSp>
        <p:nvGrpSpPr>
          <p:cNvPr id="514" name="Google Shape;514;p64"/>
          <p:cNvGrpSpPr/>
          <p:nvPr/>
        </p:nvGrpSpPr>
        <p:grpSpPr>
          <a:xfrm>
            <a:off x="2743160" y="3753913"/>
            <a:ext cx="562794" cy="562794"/>
            <a:chOff x="3205479" y="1848986"/>
            <a:chExt cx="562794" cy="562794"/>
          </a:xfrm>
        </p:grpSpPr>
        <p:sp>
          <p:nvSpPr>
            <p:cNvPr id="515" name="Google Shape;515;p64"/>
            <p:cNvSpPr/>
            <p:nvPr/>
          </p:nvSpPr>
          <p:spPr>
            <a:xfrm>
              <a:off x="3205479" y="1848986"/>
              <a:ext cx="562794" cy="562794"/>
            </a:xfrm>
            <a:prstGeom prst="ellipse">
              <a:avLst/>
            </a:prstGeom>
            <a:gradFill>
              <a:gsLst>
                <a:gs pos="0">
                  <a:schemeClr val="accent2"/>
                </a:gs>
                <a:gs pos="11000">
                  <a:schemeClr val="accent2"/>
                </a:gs>
                <a:gs pos="100000">
                  <a:srgbClr val="0678EB"/>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16" name="Google Shape;516;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02</a:t>
              </a:r>
              <a:endParaRPr/>
            </a:p>
          </p:txBody>
        </p:sp>
      </p:grpSp>
      <p:grpSp>
        <p:nvGrpSpPr>
          <p:cNvPr id="517" name="Google Shape;517;p64"/>
          <p:cNvGrpSpPr/>
          <p:nvPr/>
        </p:nvGrpSpPr>
        <p:grpSpPr>
          <a:xfrm>
            <a:off x="4645817" y="5362516"/>
            <a:ext cx="562794" cy="562794"/>
            <a:chOff x="3205479" y="1848986"/>
            <a:chExt cx="562794" cy="562794"/>
          </a:xfrm>
        </p:grpSpPr>
        <p:sp>
          <p:nvSpPr>
            <p:cNvPr id="518" name="Google Shape;518;p64"/>
            <p:cNvSpPr/>
            <p:nvPr/>
          </p:nvSpPr>
          <p:spPr>
            <a:xfrm>
              <a:off x="3205479" y="1848986"/>
              <a:ext cx="562794" cy="562794"/>
            </a:xfrm>
            <a:prstGeom prst="ellipse">
              <a:avLst/>
            </a:prstGeom>
            <a:gradFill>
              <a:gsLst>
                <a:gs pos="0">
                  <a:schemeClr val="accent3"/>
                </a:gs>
                <a:gs pos="11000">
                  <a:schemeClr val="accent3"/>
                </a:gs>
                <a:gs pos="100000">
                  <a:srgbClr val="17A1B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19" name="Google Shape;519;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03</a:t>
              </a:r>
              <a:endParaRPr/>
            </a:p>
          </p:txBody>
        </p:sp>
      </p:grpSp>
      <p:grpSp>
        <p:nvGrpSpPr>
          <p:cNvPr id="520" name="Google Shape;520;p64"/>
          <p:cNvGrpSpPr/>
          <p:nvPr/>
        </p:nvGrpSpPr>
        <p:grpSpPr>
          <a:xfrm>
            <a:off x="6832237" y="5362516"/>
            <a:ext cx="562794" cy="562794"/>
            <a:chOff x="3205479" y="1848986"/>
            <a:chExt cx="562794" cy="562794"/>
          </a:xfrm>
        </p:grpSpPr>
        <p:sp>
          <p:nvSpPr>
            <p:cNvPr id="521" name="Google Shape;521;p64"/>
            <p:cNvSpPr/>
            <p:nvPr/>
          </p:nvSpPr>
          <p:spPr>
            <a:xfrm>
              <a:off x="3205479" y="1848986"/>
              <a:ext cx="562794" cy="562794"/>
            </a:xfrm>
            <a:prstGeom prst="ellipse">
              <a:avLst/>
            </a:prstGeom>
            <a:gradFill>
              <a:gsLst>
                <a:gs pos="0">
                  <a:schemeClr val="accent4"/>
                </a:gs>
                <a:gs pos="11000">
                  <a:schemeClr val="accent4"/>
                </a:gs>
                <a:gs pos="100000">
                  <a:srgbClr val="DD167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22" name="Google Shape;522;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04</a:t>
              </a:r>
              <a:endParaRPr/>
            </a:p>
          </p:txBody>
        </p:sp>
      </p:grpSp>
      <p:grpSp>
        <p:nvGrpSpPr>
          <p:cNvPr id="523" name="Google Shape;523;p64"/>
          <p:cNvGrpSpPr/>
          <p:nvPr/>
        </p:nvGrpSpPr>
        <p:grpSpPr>
          <a:xfrm>
            <a:off x="8638587" y="3334755"/>
            <a:ext cx="562794" cy="562794"/>
            <a:chOff x="3205479" y="1848986"/>
            <a:chExt cx="562794" cy="562794"/>
          </a:xfrm>
        </p:grpSpPr>
        <p:sp>
          <p:nvSpPr>
            <p:cNvPr id="524" name="Google Shape;524;p64"/>
            <p:cNvSpPr/>
            <p:nvPr/>
          </p:nvSpPr>
          <p:spPr>
            <a:xfrm>
              <a:off x="3205479" y="1848986"/>
              <a:ext cx="562794" cy="562794"/>
            </a:xfrm>
            <a:prstGeom prst="ellipse">
              <a:avLst/>
            </a:prstGeom>
            <a:gradFill>
              <a:gsLst>
                <a:gs pos="0">
                  <a:schemeClr val="accent5"/>
                </a:gs>
                <a:gs pos="11000">
                  <a:schemeClr val="accent5"/>
                </a:gs>
                <a:gs pos="100000">
                  <a:srgbClr val="F9670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25" name="Google Shape;525;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05</a:t>
              </a:r>
              <a:endParaRPr/>
            </a:p>
          </p:txBody>
        </p:sp>
      </p:grpSp>
      <p:grpSp>
        <p:nvGrpSpPr>
          <p:cNvPr id="526" name="Google Shape;526;p64"/>
          <p:cNvGrpSpPr/>
          <p:nvPr/>
        </p:nvGrpSpPr>
        <p:grpSpPr>
          <a:xfrm>
            <a:off x="8250145" y="1852561"/>
            <a:ext cx="562794" cy="562794"/>
            <a:chOff x="3205479" y="1848986"/>
            <a:chExt cx="562794" cy="562794"/>
          </a:xfrm>
        </p:grpSpPr>
        <p:sp>
          <p:nvSpPr>
            <p:cNvPr id="527" name="Google Shape;527;p64"/>
            <p:cNvSpPr/>
            <p:nvPr/>
          </p:nvSpPr>
          <p:spPr>
            <a:xfrm>
              <a:off x="3205479" y="1848986"/>
              <a:ext cx="562794" cy="562794"/>
            </a:xfrm>
            <a:prstGeom prst="ellipse">
              <a:avLst/>
            </a:prstGeom>
            <a:gradFill>
              <a:gsLst>
                <a:gs pos="0">
                  <a:schemeClr val="accent6"/>
                </a:gs>
                <a:gs pos="11000">
                  <a:schemeClr val="accent6"/>
                </a:gs>
                <a:gs pos="100000">
                  <a:srgbClr val="A7329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Quattrocento Sans"/>
                <a:ea typeface="Quattrocento Sans"/>
                <a:cs typeface="Quattrocento Sans"/>
                <a:sym typeface="Quattrocento Sans"/>
              </a:endParaRPr>
            </a:p>
          </p:txBody>
        </p:sp>
        <p:sp>
          <p:nvSpPr>
            <p:cNvPr id="528" name="Google Shape;528;p64"/>
            <p:cNvSpPr txBox="1"/>
            <p:nvPr/>
          </p:nvSpPr>
          <p:spPr>
            <a:xfrm>
              <a:off x="3215154" y="1961106"/>
              <a:ext cx="543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Roboto Black"/>
                  <a:ea typeface="Roboto Black"/>
                  <a:cs typeface="Roboto Black"/>
                  <a:sym typeface="Roboto Black"/>
                </a:rPr>
                <a:t>06</a:t>
              </a:r>
              <a:endParaRPr/>
            </a:p>
          </p:txBody>
        </p:sp>
      </p:grpSp>
      <p:grpSp>
        <p:nvGrpSpPr>
          <p:cNvPr id="529" name="Google Shape;529;p64"/>
          <p:cNvGrpSpPr/>
          <p:nvPr/>
        </p:nvGrpSpPr>
        <p:grpSpPr>
          <a:xfrm>
            <a:off x="6581817" y="2941613"/>
            <a:ext cx="792680" cy="795785"/>
            <a:chOff x="6581817" y="2941613"/>
            <a:chExt cx="792680" cy="795785"/>
          </a:xfrm>
        </p:grpSpPr>
        <p:sp>
          <p:nvSpPr>
            <p:cNvPr id="530" name="Google Shape;530;p64"/>
            <p:cNvSpPr/>
            <p:nvPr/>
          </p:nvSpPr>
          <p:spPr>
            <a:xfrm>
              <a:off x="6581817" y="2941613"/>
              <a:ext cx="792680" cy="795785"/>
            </a:xfrm>
            <a:custGeom>
              <a:avLst/>
              <a:gdLst/>
              <a:ahLst/>
              <a:cxnLst/>
              <a:rect l="l" t="t" r="r" b="b"/>
              <a:pathLst>
                <a:path w="491" h="493" extrusionOk="0">
                  <a:moveTo>
                    <a:pt x="491" y="209"/>
                  </a:moveTo>
                  <a:cubicBezTo>
                    <a:pt x="473" y="147"/>
                    <a:pt x="473" y="147"/>
                    <a:pt x="473" y="147"/>
                  </a:cubicBezTo>
                  <a:cubicBezTo>
                    <a:pt x="425" y="153"/>
                    <a:pt x="425" y="153"/>
                    <a:pt x="425" y="153"/>
                  </a:cubicBezTo>
                  <a:cubicBezTo>
                    <a:pt x="416" y="135"/>
                    <a:pt x="403" y="118"/>
                    <a:pt x="389" y="104"/>
                  </a:cubicBezTo>
                  <a:cubicBezTo>
                    <a:pt x="409" y="61"/>
                    <a:pt x="409" y="61"/>
                    <a:pt x="409" y="61"/>
                  </a:cubicBezTo>
                  <a:cubicBezTo>
                    <a:pt x="356" y="25"/>
                    <a:pt x="356" y="25"/>
                    <a:pt x="356" y="25"/>
                  </a:cubicBezTo>
                  <a:cubicBezTo>
                    <a:pt x="323" y="61"/>
                    <a:pt x="323" y="61"/>
                    <a:pt x="323" y="61"/>
                  </a:cubicBezTo>
                  <a:cubicBezTo>
                    <a:pt x="304" y="53"/>
                    <a:pt x="284" y="48"/>
                    <a:pt x="264" y="47"/>
                  </a:cubicBezTo>
                  <a:cubicBezTo>
                    <a:pt x="252" y="0"/>
                    <a:pt x="252" y="0"/>
                    <a:pt x="252" y="0"/>
                  </a:cubicBezTo>
                  <a:cubicBezTo>
                    <a:pt x="188" y="6"/>
                    <a:pt x="188" y="6"/>
                    <a:pt x="188" y="6"/>
                  </a:cubicBezTo>
                  <a:cubicBezTo>
                    <a:pt x="185" y="56"/>
                    <a:pt x="185" y="56"/>
                    <a:pt x="185" y="56"/>
                  </a:cubicBezTo>
                  <a:cubicBezTo>
                    <a:pt x="166" y="63"/>
                    <a:pt x="148" y="72"/>
                    <a:pt x="132" y="83"/>
                  </a:cubicBezTo>
                  <a:cubicBezTo>
                    <a:pt x="92" y="54"/>
                    <a:pt x="92" y="54"/>
                    <a:pt x="92" y="54"/>
                  </a:cubicBezTo>
                  <a:cubicBezTo>
                    <a:pt x="47" y="101"/>
                    <a:pt x="47" y="101"/>
                    <a:pt x="47" y="101"/>
                  </a:cubicBezTo>
                  <a:cubicBezTo>
                    <a:pt x="78" y="141"/>
                    <a:pt x="78" y="141"/>
                    <a:pt x="78" y="141"/>
                  </a:cubicBezTo>
                  <a:cubicBezTo>
                    <a:pt x="68" y="158"/>
                    <a:pt x="60" y="176"/>
                    <a:pt x="55" y="195"/>
                  </a:cubicBezTo>
                  <a:cubicBezTo>
                    <a:pt x="4" y="199"/>
                    <a:pt x="4" y="199"/>
                    <a:pt x="4" y="199"/>
                  </a:cubicBezTo>
                  <a:cubicBezTo>
                    <a:pt x="0" y="263"/>
                    <a:pt x="0" y="263"/>
                    <a:pt x="0" y="263"/>
                  </a:cubicBezTo>
                  <a:cubicBezTo>
                    <a:pt x="50" y="275"/>
                    <a:pt x="50" y="275"/>
                    <a:pt x="50" y="275"/>
                  </a:cubicBezTo>
                  <a:cubicBezTo>
                    <a:pt x="51" y="283"/>
                    <a:pt x="53" y="292"/>
                    <a:pt x="56" y="301"/>
                  </a:cubicBezTo>
                  <a:cubicBezTo>
                    <a:pt x="59" y="311"/>
                    <a:pt x="62" y="321"/>
                    <a:pt x="67" y="330"/>
                  </a:cubicBezTo>
                  <a:cubicBezTo>
                    <a:pt x="30" y="366"/>
                    <a:pt x="30" y="366"/>
                    <a:pt x="30" y="366"/>
                  </a:cubicBezTo>
                  <a:cubicBezTo>
                    <a:pt x="68" y="418"/>
                    <a:pt x="68" y="418"/>
                    <a:pt x="68" y="418"/>
                  </a:cubicBezTo>
                  <a:cubicBezTo>
                    <a:pt x="114" y="394"/>
                    <a:pt x="114" y="394"/>
                    <a:pt x="114" y="394"/>
                  </a:cubicBezTo>
                  <a:cubicBezTo>
                    <a:pt x="128" y="408"/>
                    <a:pt x="145" y="418"/>
                    <a:pt x="162" y="427"/>
                  </a:cubicBezTo>
                  <a:cubicBezTo>
                    <a:pt x="157" y="477"/>
                    <a:pt x="157" y="477"/>
                    <a:pt x="157" y="477"/>
                  </a:cubicBezTo>
                  <a:cubicBezTo>
                    <a:pt x="220" y="493"/>
                    <a:pt x="220" y="493"/>
                    <a:pt x="220" y="493"/>
                  </a:cubicBezTo>
                  <a:cubicBezTo>
                    <a:pt x="240" y="446"/>
                    <a:pt x="240" y="446"/>
                    <a:pt x="240" y="446"/>
                  </a:cubicBezTo>
                  <a:cubicBezTo>
                    <a:pt x="259" y="447"/>
                    <a:pt x="279" y="445"/>
                    <a:pt x="298" y="440"/>
                  </a:cubicBezTo>
                  <a:cubicBezTo>
                    <a:pt x="327" y="481"/>
                    <a:pt x="327" y="481"/>
                    <a:pt x="327" y="481"/>
                  </a:cubicBezTo>
                  <a:cubicBezTo>
                    <a:pt x="384" y="453"/>
                    <a:pt x="384" y="453"/>
                    <a:pt x="384" y="453"/>
                  </a:cubicBezTo>
                  <a:cubicBezTo>
                    <a:pt x="370" y="405"/>
                    <a:pt x="370" y="405"/>
                    <a:pt x="370" y="405"/>
                  </a:cubicBezTo>
                  <a:cubicBezTo>
                    <a:pt x="386" y="393"/>
                    <a:pt x="400" y="378"/>
                    <a:pt x="411" y="362"/>
                  </a:cubicBezTo>
                  <a:cubicBezTo>
                    <a:pt x="458" y="375"/>
                    <a:pt x="458" y="375"/>
                    <a:pt x="458" y="375"/>
                  </a:cubicBezTo>
                  <a:cubicBezTo>
                    <a:pt x="485" y="316"/>
                    <a:pt x="485" y="316"/>
                    <a:pt x="485" y="316"/>
                  </a:cubicBezTo>
                  <a:cubicBezTo>
                    <a:pt x="443" y="290"/>
                    <a:pt x="443" y="290"/>
                    <a:pt x="443" y="290"/>
                  </a:cubicBezTo>
                  <a:cubicBezTo>
                    <a:pt x="448" y="270"/>
                    <a:pt x="449" y="249"/>
                    <a:pt x="447" y="229"/>
                  </a:cubicBezTo>
                  <a:lnTo>
                    <a:pt x="491" y="209"/>
                  </a:lnTo>
                  <a:close/>
                  <a:moveTo>
                    <a:pt x="288" y="387"/>
                  </a:moveTo>
                  <a:cubicBezTo>
                    <a:pt x="210" y="409"/>
                    <a:pt x="129" y="364"/>
                    <a:pt x="107" y="286"/>
                  </a:cubicBezTo>
                  <a:cubicBezTo>
                    <a:pt x="85" y="208"/>
                    <a:pt x="130" y="127"/>
                    <a:pt x="208" y="105"/>
                  </a:cubicBezTo>
                  <a:cubicBezTo>
                    <a:pt x="286" y="83"/>
                    <a:pt x="367" y="128"/>
                    <a:pt x="389" y="206"/>
                  </a:cubicBezTo>
                  <a:cubicBezTo>
                    <a:pt x="411" y="284"/>
                    <a:pt x="366" y="365"/>
                    <a:pt x="288" y="38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1" name="Google Shape;531;p64"/>
            <p:cNvSpPr/>
            <p:nvPr/>
          </p:nvSpPr>
          <p:spPr>
            <a:xfrm>
              <a:off x="6823968" y="3178590"/>
              <a:ext cx="319763" cy="31976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2" name="Google Shape;532;p64"/>
            <p:cNvSpPr/>
            <p:nvPr/>
          </p:nvSpPr>
          <p:spPr>
            <a:xfrm>
              <a:off x="6890333" y="3279443"/>
              <a:ext cx="187032" cy="118056"/>
            </a:xfrm>
            <a:custGeom>
              <a:avLst/>
              <a:gdLst/>
              <a:ahLst/>
              <a:cxnLst/>
              <a:rect l="l" t="t" r="r" b="b"/>
              <a:pathLst>
                <a:path w="722" h="455" extrusionOk="0">
                  <a:moveTo>
                    <a:pt x="646" y="218"/>
                  </a:moveTo>
                  <a:cubicBezTo>
                    <a:pt x="636" y="212"/>
                    <a:pt x="626" y="207"/>
                    <a:pt x="615" y="203"/>
                  </a:cubicBezTo>
                  <a:cubicBezTo>
                    <a:pt x="607" y="178"/>
                    <a:pt x="596" y="154"/>
                    <a:pt x="585" y="130"/>
                  </a:cubicBezTo>
                  <a:cubicBezTo>
                    <a:pt x="576" y="109"/>
                    <a:pt x="565" y="89"/>
                    <a:pt x="553" y="70"/>
                  </a:cubicBezTo>
                  <a:cubicBezTo>
                    <a:pt x="542" y="52"/>
                    <a:pt x="529" y="35"/>
                    <a:pt x="513" y="22"/>
                  </a:cubicBezTo>
                  <a:cubicBezTo>
                    <a:pt x="496" y="9"/>
                    <a:pt x="477" y="0"/>
                    <a:pt x="456" y="7"/>
                  </a:cubicBezTo>
                  <a:cubicBezTo>
                    <a:pt x="430" y="16"/>
                    <a:pt x="410" y="37"/>
                    <a:pt x="387" y="51"/>
                  </a:cubicBezTo>
                  <a:cubicBezTo>
                    <a:pt x="384" y="52"/>
                    <a:pt x="381" y="54"/>
                    <a:pt x="378" y="55"/>
                  </a:cubicBezTo>
                  <a:cubicBezTo>
                    <a:pt x="378" y="55"/>
                    <a:pt x="376" y="56"/>
                    <a:pt x="376" y="56"/>
                  </a:cubicBezTo>
                  <a:cubicBezTo>
                    <a:pt x="375" y="57"/>
                    <a:pt x="374" y="57"/>
                    <a:pt x="373" y="57"/>
                  </a:cubicBezTo>
                  <a:cubicBezTo>
                    <a:pt x="372" y="58"/>
                    <a:pt x="370" y="58"/>
                    <a:pt x="369" y="58"/>
                  </a:cubicBezTo>
                  <a:cubicBezTo>
                    <a:pt x="369" y="58"/>
                    <a:pt x="368" y="59"/>
                    <a:pt x="367" y="59"/>
                  </a:cubicBezTo>
                  <a:cubicBezTo>
                    <a:pt x="366" y="59"/>
                    <a:pt x="365" y="59"/>
                    <a:pt x="365" y="59"/>
                  </a:cubicBezTo>
                  <a:cubicBezTo>
                    <a:pt x="364" y="59"/>
                    <a:pt x="363" y="59"/>
                    <a:pt x="363" y="58"/>
                  </a:cubicBezTo>
                  <a:cubicBezTo>
                    <a:pt x="360" y="58"/>
                    <a:pt x="357" y="57"/>
                    <a:pt x="355" y="57"/>
                  </a:cubicBezTo>
                  <a:cubicBezTo>
                    <a:pt x="354" y="56"/>
                    <a:pt x="353" y="56"/>
                    <a:pt x="352" y="55"/>
                  </a:cubicBezTo>
                  <a:cubicBezTo>
                    <a:pt x="353" y="56"/>
                    <a:pt x="350" y="55"/>
                    <a:pt x="350" y="54"/>
                  </a:cubicBezTo>
                  <a:cubicBezTo>
                    <a:pt x="344" y="52"/>
                    <a:pt x="338" y="48"/>
                    <a:pt x="332" y="45"/>
                  </a:cubicBezTo>
                  <a:cubicBezTo>
                    <a:pt x="311" y="32"/>
                    <a:pt x="291" y="13"/>
                    <a:pt x="266" y="8"/>
                  </a:cubicBezTo>
                  <a:cubicBezTo>
                    <a:pt x="244" y="3"/>
                    <a:pt x="228" y="15"/>
                    <a:pt x="214" y="31"/>
                  </a:cubicBezTo>
                  <a:cubicBezTo>
                    <a:pt x="199" y="48"/>
                    <a:pt x="187" y="67"/>
                    <a:pt x="175" y="87"/>
                  </a:cubicBezTo>
                  <a:cubicBezTo>
                    <a:pt x="155" y="122"/>
                    <a:pt x="137" y="158"/>
                    <a:pt x="120" y="195"/>
                  </a:cubicBezTo>
                  <a:cubicBezTo>
                    <a:pt x="119" y="197"/>
                    <a:pt x="118" y="200"/>
                    <a:pt x="117" y="203"/>
                  </a:cubicBezTo>
                  <a:cubicBezTo>
                    <a:pt x="98" y="210"/>
                    <a:pt x="80" y="220"/>
                    <a:pt x="63" y="231"/>
                  </a:cubicBezTo>
                  <a:cubicBezTo>
                    <a:pt x="30" y="254"/>
                    <a:pt x="0" y="290"/>
                    <a:pt x="12" y="333"/>
                  </a:cubicBezTo>
                  <a:cubicBezTo>
                    <a:pt x="25" y="377"/>
                    <a:pt x="74" y="401"/>
                    <a:pt x="114" y="415"/>
                  </a:cubicBezTo>
                  <a:cubicBezTo>
                    <a:pt x="176" y="439"/>
                    <a:pt x="245" y="447"/>
                    <a:pt x="312" y="451"/>
                  </a:cubicBezTo>
                  <a:cubicBezTo>
                    <a:pt x="387" y="455"/>
                    <a:pt x="463" y="451"/>
                    <a:pt x="537" y="437"/>
                  </a:cubicBezTo>
                  <a:cubicBezTo>
                    <a:pt x="582" y="429"/>
                    <a:pt x="629" y="416"/>
                    <a:pt x="668" y="392"/>
                  </a:cubicBezTo>
                  <a:cubicBezTo>
                    <a:pt x="696" y="374"/>
                    <a:pt x="722" y="348"/>
                    <a:pt x="722" y="313"/>
                  </a:cubicBezTo>
                  <a:cubicBezTo>
                    <a:pt x="722" y="268"/>
                    <a:pt x="682" y="237"/>
                    <a:pt x="646" y="218"/>
                  </a:cubicBezTo>
                  <a:close/>
                  <a:moveTo>
                    <a:pt x="183" y="138"/>
                  </a:moveTo>
                  <a:cubicBezTo>
                    <a:pt x="194" y="117"/>
                    <a:pt x="205" y="96"/>
                    <a:pt x="219" y="76"/>
                  </a:cubicBezTo>
                  <a:cubicBezTo>
                    <a:pt x="222" y="72"/>
                    <a:pt x="225" y="68"/>
                    <a:pt x="228" y="64"/>
                  </a:cubicBezTo>
                  <a:cubicBezTo>
                    <a:pt x="228" y="63"/>
                    <a:pt x="229" y="62"/>
                    <a:pt x="230" y="61"/>
                  </a:cubicBezTo>
                  <a:cubicBezTo>
                    <a:pt x="230" y="60"/>
                    <a:pt x="230" y="60"/>
                    <a:pt x="230" y="60"/>
                  </a:cubicBezTo>
                  <a:cubicBezTo>
                    <a:pt x="230" y="60"/>
                    <a:pt x="230" y="60"/>
                    <a:pt x="230" y="60"/>
                  </a:cubicBezTo>
                  <a:cubicBezTo>
                    <a:pt x="232" y="58"/>
                    <a:pt x="234" y="56"/>
                    <a:pt x="235" y="54"/>
                  </a:cubicBezTo>
                  <a:cubicBezTo>
                    <a:pt x="238" y="51"/>
                    <a:pt x="241" y="48"/>
                    <a:pt x="244" y="45"/>
                  </a:cubicBezTo>
                  <a:cubicBezTo>
                    <a:pt x="245" y="43"/>
                    <a:pt x="247" y="42"/>
                    <a:pt x="248" y="41"/>
                  </a:cubicBezTo>
                  <a:cubicBezTo>
                    <a:pt x="248" y="41"/>
                    <a:pt x="248" y="41"/>
                    <a:pt x="248" y="41"/>
                  </a:cubicBezTo>
                  <a:cubicBezTo>
                    <a:pt x="249" y="40"/>
                    <a:pt x="249" y="40"/>
                    <a:pt x="250" y="39"/>
                  </a:cubicBezTo>
                  <a:cubicBezTo>
                    <a:pt x="251" y="39"/>
                    <a:pt x="253" y="38"/>
                    <a:pt x="253" y="38"/>
                  </a:cubicBezTo>
                  <a:cubicBezTo>
                    <a:pt x="253" y="38"/>
                    <a:pt x="254" y="38"/>
                    <a:pt x="254" y="38"/>
                  </a:cubicBezTo>
                  <a:cubicBezTo>
                    <a:pt x="254" y="38"/>
                    <a:pt x="254" y="38"/>
                    <a:pt x="254" y="38"/>
                  </a:cubicBezTo>
                  <a:cubicBezTo>
                    <a:pt x="255" y="37"/>
                    <a:pt x="256" y="38"/>
                    <a:pt x="256" y="38"/>
                  </a:cubicBezTo>
                  <a:cubicBezTo>
                    <a:pt x="257" y="38"/>
                    <a:pt x="257" y="38"/>
                    <a:pt x="258" y="38"/>
                  </a:cubicBezTo>
                  <a:cubicBezTo>
                    <a:pt x="260" y="38"/>
                    <a:pt x="262" y="39"/>
                    <a:pt x="264" y="40"/>
                  </a:cubicBezTo>
                  <a:cubicBezTo>
                    <a:pt x="265" y="40"/>
                    <a:pt x="267" y="41"/>
                    <a:pt x="267" y="41"/>
                  </a:cubicBezTo>
                  <a:cubicBezTo>
                    <a:pt x="268" y="41"/>
                    <a:pt x="269" y="42"/>
                    <a:pt x="271" y="43"/>
                  </a:cubicBezTo>
                  <a:cubicBezTo>
                    <a:pt x="273" y="44"/>
                    <a:pt x="276" y="45"/>
                    <a:pt x="278" y="47"/>
                  </a:cubicBezTo>
                  <a:cubicBezTo>
                    <a:pt x="284" y="50"/>
                    <a:pt x="290" y="54"/>
                    <a:pt x="295" y="58"/>
                  </a:cubicBezTo>
                  <a:cubicBezTo>
                    <a:pt x="316" y="72"/>
                    <a:pt x="339" y="89"/>
                    <a:pt x="366" y="90"/>
                  </a:cubicBezTo>
                  <a:cubicBezTo>
                    <a:pt x="393" y="90"/>
                    <a:pt x="417" y="68"/>
                    <a:pt x="438" y="53"/>
                  </a:cubicBezTo>
                  <a:cubicBezTo>
                    <a:pt x="443" y="49"/>
                    <a:pt x="449" y="45"/>
                    <a:pt x="454" y="42"/>
                  </a:cubicBezTo>
                  <a:cubicBezTo>
                    <a:pt x="457" y="41"/>
                    <a:pt x="459" y="39"/>
                    <a:pt x="462" y="38"/>
                  </a:cubicBezTo>
                  <a:cubicBezTo>
                    <a:pt x="462" y="38"/>
                    <a:pt x="462" y="38"/>
                    <a:pt x="462" y="38"/>
                  </a:cubicBezTo>
                  <a:cubicBezTo>
                    <a:pt x="463" y="38"/>
                    <a:pt x="463" y="38"/>
                    <a:pt x="463" y="37"/>
                  </a:cubicBezTo>
                  <a:cubicBezTo>
                    <a:pt x="465" y="37"/>
                    <a:pt x="466" y="36"/>
                    <a:pt x="468" y="36"/>
                  </a:cubicBezTo>
                  <a:cubicBezTo>
                    <a:pt x="468" y="36"/>
                    <a:pt x="469" y="36"/>
                    <a:pt x="470" y="36"/>
                  </a:cubicBezTo>
                  <a:cubicBezTo>
                    <a:pt x="470" y="36"/>
                    <a:pt x="471" y="36"/>
                    <a:pt x="471" y="36"/>
                  </a:cubicBezTo>
                  <a:cubicBezTo>
                    <a:pt x="472" y="36"/>
                    <a:pt x="473" y="36"/>
                    <a:pt x="473" y="36"/>
                  </a:cubicBezTo>
                  <a:cubicBezTo>
                    <a:pt x="475" y="36"/>
                    <a:pt x="477" y="36"/>
                    <a:pt x="478" y="37"/>
                  </a:cubicBezTo>
                  <a:cubicBezTo>
                    <a:pt x="479" y="37"/>
                    <a:pt x="480" y="37"/>
                    <a:pt x="481" y="38"/>
                  </a:cubicBezTo>
                  <a:cubicBezTo>
                    <a:pt x="481" y="38"/>
                    <a:pt x="481" y="38"/>
                    <a:pt x="481" y="38"/>
                  </a:cubicBezTo>
                  <a:cubicBezTo>
                    <a:pt x="485" y="40"/>
                    <a:pt x="488" y="42"/>
                    <a:pt x="491" y="44"/>
                  </a:cubicBezTo>
                  <a:cubicBezTo>
                    <a:pt x="491" y="44"/>
                    <a:pt x="492" y="44"/>
                    <a:pt x="492" y="45"/>
                  </a:cubicBezTo>
                  <a:cubicBezTo>
                    <a:pt x="493" y="45"/>
                    <a:pt x="493" y="46"/>
                    <a:pt x="494" y="46"/>
                  </a:cubicBezTo>
                  <a:cubicBezTo>
                    <a:pt x="496" y="48"/>
                    <a:pt x="498" y="50"/>
                    <a:pt x="500" y="51"/>
                  </a:cubicBezTo>
                  <a:cubicBezTo>
                    <a:pt x="503" y="55"/>
                    <a:pt x="506" y="58"/>
                    <a:pt x="509" y="62"/>
                  </a:cubicBezTo>
                  <a:cubicBezTo>
                    <a:pt x="511" y="64"/>
                    <a:pt x="512" y="66"/>
                    <a:pt x="514" y="68"/>
                  </a:cubicBezTo>
                  <a:cubicBezTo>
                    <a:pt x="514" y="68"/>
                    <a:pt x="514" y="68"/>
                    <a:pt x="514" y="68"/>
                  </a:cubicBezTo>
                  <a:cubicBezTo>
                    <a:pt x="514" y="68"/>
                    <a:pt x="514" y="68"/>
                    <a:pt x="514" y="68"/>
                  </a:cubicBezTo>
                  <a:cubicBezTo>
                    <a:pt x="515" y="70"/>
                    <a:pt x="516" y="71"/>
                    <a:pt x="517" y="72"/>
                  </a:cubicBezTo>
                  <a:cubicBezTo>
                    <a:pt x="531" y="91"/>
                    <a:pt x="542" y="111"/>
                    <a:pt x="552" y="131"/>
                  </a:cubicBezTo>
                  <a:cubicBezTo>
                    <a:pt x="556" y="141"/>
                    <a:pt x="561" y="151"/>
                    <a:pt x="565" y="160"/>
                  </a:cubicBezTo>
                  <a:cubicBezTo>
                    <a:pt x="566" y="163"/>
                    <a:pt x="567" y="165"/>
                    <a:pt x="568" y="167"/>
                  </a:cubicBezTo>
                  <a:cubicBezTo>
                    <a:pt x="568" y="167"/>
                    <a:pt x="568" y="168"/>
                    <a:pt x="568" y="168"/>
                  </a:cubicBezTo>
                  <a:cubicBezTo>
                    <a:pt x="568" y="168"/>
                    <a:pt x="568" y="168"/>
                    <a:pt x="568" y="168"/>
                  </a:cubicBezTo>
                  <a:cubicBezTo>
                    <a:pt x="569" y="169"/>
                    <a:pt x="569" y="170"/>
                    <a:pt x="570" y="171"/>
                  </a:cubicBezTo>
                  <a:cubicBezTo>
                    <a:pt x="571" y="175"/>
                    <a:pt x="573" y="179"/>
                    <a:pt x="575" y="184"/>
                  </a:cubicBezTo>
                  <a:cubicBezTo>
                    <a:pt x="579" y="193"/>
                    <a:pt x="582" y="203"/>
                    <a:pt x="586" y="213"/>
                  </a:cubicBezTo>
                  <a:cubicBezTo>
                    <a:pt x="586" y="215"/>
                    <a:pt x="586" y="216"/>
                    <a:pt x="586" y="218"/>
                  </a:cubicBezTo>
                  <a:cubicBezTo>
                    <a:pt x="586" y="218"/>
                    <a:pt x="585" y="218"/>
                    <a:pt x="585" y="218"/>
                  </a:cubicBezTo>
                  <a:cubicBezTo>
                    <a:pt x="585" y="219"/>
                    <a:pt x="585" y="219"/>
                    <a:pt x="585" y="219"/>
                  </a:cubicBezTo>
                  <a:cubicBezTo>
                    <a:pt x="585" y="220"/>
                    <a:pt x="585" y="221"/>
                    <a:pt x="585" y="222"/>
                  </a:cubicBezTo>
                  <a:cubicBezTo>
                    <a:pt x="584" y="225"/>
                    <a:pt x="584" y="227"/>
                    <a:pt x="583" y="229"/>
                  </a:cubicBezTo>
                  <a:cubicBezTo>
                    <a:pt x="583" y="230"/>
                    <a:pt x="582" y="231"/>
                    <a:pt x="582" y="231"/>
                  </a:cubicBezTo>
                  <a:cubicBezTo>
                    <a:pt x="582" y="230"/>
                    <a:pt x="581" y="233"/>
                    <a:pt x="581" y="234"/>
                  </a:cubicBezTo>
                  <a:cubicBezTo>
                    <a:pt x="580" y="236"/>
                    <a:pt x="578" y="238"/>
                    <a:pt x="577" y="240"/>
                  </a:cubicBezTo>
                  <a:cubicBezTo>
                    <a:pt x="577" y="241"/>
                    <a:pt x="576" y="241"/>
                    <a:pt x="576" y="242"/>
                  </a:cubicBezTo>
                  <a:cubicBezTo>
                    <a:pt x="576" y="242"/>
                    <a:pt x="575" y="243"/>
                    <a:pt x="575" y="243"/>
                  </a:cubicBezTo>
                  <a:cubicBezTo>
                    <a:pt x="571" y="248"/>
                    <a:pt x="567" y="251"/>
                    <a:pt x="563" y="254"/>
                  </a:cubicBezTo>
                  <a:cubicBezTo>
                    <a:pt x="563" y="255"/>
                    <a:pt x="563" y="255"/>
                    <a:pt x="563" y="255"/>
                  </a:cubicBezTo>
                  <a:cubicBezTo>
                    <a:pt x="563" y="255"/>
                    <a:pt x="563" y="255"/>
                    <a:pt x="562" y="255"/>
                  </a:cubicBezTo>
                  <a:cubicBezTo>
                    <a:pt x="561" y="256"/>
                    <a:pt x="560" y="257"/>
                    <a:pt x="559" y="257"/>
                  </a:cubicBezTo>
                  <a:cubicBezTo>
                    <a:pt x="557" y="259"/>
                    <a:pt x="555" y="260"/>
                    <a:pt x="552" y="262"/>
                  </a:cubicBezTo>
                  <a:cubicBezTo>
                    <a:pt x="550" y="263"/>
                    <a:pt x="548" y="264"/>
                    <a:pt x="545" y="266"/>
                  </a:cubicBezTo>
                  <a:cubicBezTo>
                    <a:pt x="544" y="266"/>
                    <a:pt x="543" y="267"/>
                    <a:pt x="541" y="267"/>
                  </a:cubicBezTo>
                  <a:cubicBezTo>
                    <a:pt x="541" y="268"/>
                    <a:pt x="538" y="269"/>
                    <a:pt x="537" y="269"/>
                  </a:cubicBezTo>
                  <a:cubicBezTo>
                    <a:pt x="525" y="274"/>
                    <a:pt x="513" y="278"/>
                    <a:pt x="500" y="281"/>
                  </a:cubicBezTo>
                  <a:cubicBezTo>
                    <a:pt x="469" y="288"/>
                    <a:pt x="438" y="290"/>
                    <a:pt x="405" y="292"/>
                  </a:cubicBezTo>
                  <a:cubicBezTo>
                    <a:pt x="369" y="293"/>
                    <a:pt x="333" y="293"/>
                    <a:pt x="297" y="290"/>
                  </a:cubicBezTo>
                  <a:cubicBezTo>
                    <a:pt x="275" y="288"/>
                    <a:pt x="256" y="286"/>
                    <a:pt x="235" y="281"/>
                  </a:cubicBezTo>
                  <a:cubicBezTo>
                    <a:pt x="226" y="279"/>
                    <a:pt x="217" y="277"/>
                    <a:pt x="208" y="274"/>
                  </a:cubicBezTo>
                  <a:cubicBezTo>
                    <a:pt x="204" y="273"/>
                    <a:pt x="200" y="271"/>
                    <a:pt x="196" y="270"/>
                  </a:cubicBezTo>
                  <a:cubicBezTo>
                    <a:pt x="195" y="270"/>
                    <a:pt x="194" y="269"/>
                    <a:pt x="194" y="269"/>
                  </a:cubicBezTo>
                  <a:cubicBezTo>
                    <a:pt x="194" y="269"/>
                    <a:pt x="193" y="269"/>
                    <a:pt x="193" y="269"/>
                  </a:cubicBezTo>
                  <a:cubicBezTo>
                    <a:pt x="191" y="268"/>
                    <a:pt x="188" y="267"/>
                    <a:pt x="186" y="266"/>
                  </a:cubicBezTo>
                  <a:cubicBezTo>
                    <a:pt x="183" y="264"/>
                    <a:pt x="180" y="262"/>
                    <a:pt x="177" y="260"/>
                  </a:cubicBezTo>
                  <a:cubicBezTo>
                    <a:pt x="175" y="259"/>
                    <a:pt x="174" y="258"/>
                    <a:pt x="172" y="257"/>
                  </a:cubicBezTo>
                  <a:cubicBezTo>
                    <a:pt x="172" y="257"/>
                    <a:pt x="169" y="255"/>
                    <a:pt x="168" y="255"/>
                  </a:cubicBezTo>
                  <a:cubicBezTo>
                    <a:pt x="166" y="253"/>
                    <a:pt x="164" y="251"/>
                    <a:pt x="162" y="249"/>
                  </a:cubicBezTo>
                  <a:cubicBezTo>
                    <a:pt x="160" y="248"/>
                    <a:pt x="159" y="246"/>
                    <a:pt x="158" y="245"/>
                  </a:cubicBezTo>
                  <a:cubicBezTo>
                    <a:pt x="158" y="245"/>
                    <a:pt x="156" y="242"/>
                    <a:pt x="155" y="242"/>
                  </a:cubicBezTo>
                  <a:cubicBezTo>
                    <a:pt x="154" y="240"/>
                    <a:pt x="153" y="237"/>
                    <a:pt x="151" y="235"/>
                  </a:cubicBezTo>
                  <a:cubicBezTo>
                    <a:pt x="151" y="234"/>
                    <a:pt x="150" y="233"/>
                    <a:pt x="150" y="232"/>
                  </a:cubicBezTo>
                  <a:cubicBezTo>
                    <a:pt x="150" y="233"/>
                    <a:pt x="149" y="229"/>
                    <a:pt x="148" y="228"/>
                  </a:cubicBezTo>
                  <a:cubicBezTo>
                    <a:pt x="147" y="225"/>
                    <a:pt x="147" y="222"/>
                    <a:pt x="146" y="219"/>
                  </a:cubicBezTo>
                  <a:cubicBezTo>
                    <a:pt x="146" y="219"/>
                    <a:pt x="146" y="219"/>
                    <a:pt x="146" y="219"/>
                  </a:cubicBezTo>
                  <a:cubicBezTo>
                    <a:pt x="146" y="218"/>
                    <a:pt x="146" y="218"/>
                    <a:pt x="146" y="217"/>
                  </a:cubicBezTo>
                  <a:cubicBezTo>
                    <a:pt x="146" y="216"/>
                    <a:pt x="146" y="215"/>
                    <a:pt x="146" y="214"/>
                  </a:cubicBezTo>
                  <a:cubicBezTo>
                    <a:pt x="157" y="188"/>
                    <a:pt x="170" y="163"/>
                    <a:pt x="183" y="138"/>
                  </a:cubicBezTo>
                  <a:close/>
                  <a:moveTo>
                    <a:pt x="680" y="342"/>
                  </a:moveTo>
                  <a:cubicBezTo>
                    <a:pt x="679" y="342"/>
                    <a:pt x="679" y="342"/>
                    <a:pt x="680" y="342"/>
                  </a:cubicBezTo>
                  <a:close/>
                  <a:moveTo>
                    <a:pt x="691" y="318"/>
                  </a:moveTo>
                  <a:cubicBezTo>
                    <a:pt x="690" y="319"/>
                    <a:pt x="690" y="320"/>
                    <a:pt x="690" y="321"/>
                  </a:cubicBezTo>
                  <a:cubicBezTo>
                    <a:pt x="690" y="323"/>
                    <a:pt x="689" y="325"/>
                    <a:pt x="688" y="327"/>
                  </a:cubicBezTo>
                  <a:cubicBezTo>
                    <a:pt x="688" y="327"/>
                    <a:pt x="688" y="328"/>
                    <a:pt x="688" y="329"/>
                  </a:cubicBezTo>
                  <a:cubicBezTo>
                    <a:pt x="687" y="329"/>
                    <a:pt x="687" y="330"/>
                    <a:pt x="687" y="330"/>
                  </a:cubicBezTo>
                  <a:cubicBezTo>
                    <a:pt x="685" y="334"/>
                    <a:pt x="683" y="337"/>
                    <a:pt x="681" y="340"/>
                  </a:cubicBezTo>
                  <a:cubicBezTo>
                    <a:pt x="681" y="340"/>
                    <a:pt x="681" y="341"/>
                    <a:pt x="680" y="341"/>
                  </a:cubicBezTo>
                  <a:cubicBezTo>
                    <a:pt x="680" y="342"/>
                    <a:pt x="679" y="342"/>
                    <a:pt x="679" y="343"/>
                  </a:cubicBezTo>
                  <a:cubicBezTo>
                    <a:pt x="677" y="345"/>
                    <a:pt x="675" y="347"/>
                    <a:pt x="673" y="349"/>
                  </a:cubicBezTo>
                  <a:cubicBezTo>
                    <a:pt x="672" y="350"/>
                    <a:pt x="670" y="352"/>
                    <a:pt x="668" y="353"/>
                  </a:cubicBezTo>
                  <a:cubicBezTo>
                    <a:pt x="668" y="354"/>
                    <a:pt x="664" y="357"/>
                    <a:pt x="664" y="357"/>
                  </a:cubicBezTo>
                  <a:cubicBezTo>
                    <a:pt x="660" y="360"/>
                    <a:pt x="656" y="363"/>
                    <a:pt x="651" y="365"/>
                  </a:cubicBezTo>
                  <a:cubicBezTo>
                    <a:pt x="647" y="368"/>
                    <a:pt x="642" y="371"/>
                    <a:pt x="637" y="374"/>
                  </a:cubicBezTo>
                  <a:cubicBezTo>
                    <a:pt x="634" y="375"/>
                    <a:pt x="631" y="376"/>
                    <a:pt x="629" y="377"/>
                  </a:cubicBezTo>
                  <a:cubicBezTo>
                    <a:pt x="627" y="378"/>
                    <a:pt x="626" y="379"/>
                    <a:pt x="625" y="379"/>
                  </a:cubicBezTo>
                  <a:cubicBezTo>
                    <a:pt x="624" y="379"/>
                    <a:pt x="621" y="381"/>
                    <a:pt x="621" y="381"/>
                  </a:cubicBezTo>
                  <a:cubicBezTo>
                    <a:pt x="562" y="405"/>
                    <a:pt x="497" y="414"/>
                    <a:pt x="434" y="419"/>
                  </a:cubicBezTo>
                  <a:cubicBezTo>
                    <a:pt x="359" y="424"/>
                    <a:pt x="284" y="421"/>
                    <a:pt x="210" y="408"/>
                  </a:cubicBezTo>
                  <a:cubicBezTo>
                    <a:pt x="180" y="403"/>
                    <a:pt x="151" y="396"/>
                    <a:pt x="122" y="385"/>
                  </a:cubicBezTo>
                  <a:cubicBezTo>
                    <a:pt x="110" y="381"/>
                    <a:pt x="102" y="377"/>
                    <a:pt x="90" y="371"/>
                  </a:cubicBezTo>
                  <a:cubicBezTo>
                    <a:pt x="85" y="368"/>
                    <a:pt x="80" y="366"/>
                    <a:pt x="76" y="363"/>
                  </a:cubicBezTo>
                  <a:cubicBezTo>
                    <a:pt x="74" y="361"/>
                    <a:pt x="71" y="360"/>
                    <a:pt x="69" y="358"/>
                  </a:cubicBezTo>
                  <a:cubicBezTo>
                    <a:pt x="69" y="358"/>
                    <a:pt x="68" y="357"/>
                    <a:pt x="68" y="357"/>
                  </a:cubicBezTo>
                  <a:cubicBezTo>
                    <a:pt x="68" y="357"/>
                    <a:pt x="65" y="355"/>
                    <a:pt x="65" y="355"/>
                  </a:cubicBezTo>
                  <a:cubicBezTo>
                    <a:pt x="61" y="352"/>
                    <a:pt x="58" y="349"/>
                    <a:pt x="55" y="345"/>
                  </a:cubicBezTo>
                  <a:cubicBezTo>
                    <a:pt x="54" y="344"/>
                    <a:pt x="52" y="342"/>
                    <a:pt x="51" y="341"/>
                  </a:cubicBezTo>
                  <a:cubicBezTo>
                    <a:pt x="51" y="341"/>
                    <a:pt x="51" y="340"/>
                    <a:pt x="51" y="340"/>
                  </a:cubicBezTo>
                  <a:cubicBezTo>
                    <a:pt x="50" y="339"/>
                    <a:pt x="49" y="338"/>
                    <a:pt x="48" y="337"/>
                  </a:cubicBezTo>
                  <a:cubicBezTo>
                    <a:pt x="47" y="335"/>
                    <a:pt x="46" y="333"/>
                    <a:pt x="45" y="332"/>
                  </a:cubicBezTo>
                  <a:cubicBezTo>
                    <a:pt x="45" y="331"/>
                    <a:pt x="44" y="330"/>
                    <a:pt x="44" y="329"/>
                  </a:cubicBezTo>
                  <a:cubicBezTo>
                    <a:pt x="44" y="329"/>
                    <a:pt x="44" y="329"/>
                    <a:pt x="44" y="329"/>
                  </a:cubicBezTo>
                  <a:cubicBezTo>
                    <a:pt x="43" y="326"/>
                    <a:pt x="42" y="323"/>
                    <a:pt x="41" y="319"/>
                  </a:cubicBezTo>
                  <a:cubicBezTo>
                    <a:pt x="41" y="319"/>
                    <a:pt x="41" y="316"/>
                    <a:pt x="41" y="315"/>
                  </a:cubicBezTo>
                  <a:cubicBezTo>
                    <a:pt x="41" y="313"/>
                    <a:pt x="41" y="311"/>
                    <a:pt x="41" y="309"/>
                  </a:cubicBezTo>
                  <a:cubicBezTo>
                    <a:pt x="41" y="309"/>
                    <a:pt x="41" y="308"/>
                    <a:pt x="41" y="308"/>
                  </a:cubicBezTo>
                  <a:cubicBezTo>
                    <a:pt x="41" y="308"/>
                    <a:pt x="41" y="307"/>
                    <a:pt x="41" y="307"/>
                  </a:cubicBezTo>
                  <a:cubicBezTo>
                    <a:pt x="41" y="304"/>
                    <a:pt x="42" y="302"/>
                    <a:pt x="43" y="300"/>
                  </a:cubicBezTo>
                  <a:cubicBezTo>
                    <a:pt x="43" y="299"/>
                    <a:pt x="44" y="296"/>
                    <a:pt x="44" y="296"/>
                  </a:cubicBezTo>
                  <a:cubicBezTo>
                    <a:pt x="45" y="294"/>
                    <a:pt x="45" y="293"/>
                    <a:pt x="46" y="292"/>
                  </a:cubicBezTo>
                  <a:cubicBezTo>
                    <a:pt x="47" y="290"/>
                    <a:pt x="48" y="288"/>
                    <a:pt x="49" y="287"/>
                  </a:cubicBezTo>
                  <a:cubicBezTo>
                    <a:pt x="50" y="286"/>
                    <a:pt x="51" y="285"/>
                    <a:pt x="51" y="284"/>
                  </a:cubicBezTo>
                  <a:cubicBezTo>
                    <a:pt x="51" y="283"/>
                    <a:pt x="52" y="282"/>
                    <a:pt x="53" y="282"/>
                  </a:cubicBezTo>
                  <a:cubicBezTo>
                    <a:pt x="55" y="278"/>
                    <a:pt x="58" y="275"/>
                    <a:pt x="61" y="272"/>
                  </a:cubicBezTo>
                  <a:cubicBezTo>
                    <a:pt x="63" y="271"/>
                    <a:pt x="65" y="269"/>
                    <a:pt x="67" y="267"/>
                  </a:cubicBezTo>
                  <a:cubicBezTo>
                    <a:pt x="68" y="267"/>
                    <a:pt x="69" y="266"/>
                    <a:pt x="70" y="265"/>
                  </a:cubicBezTo>
                  <a:cubicBezTo>
                    <a:pt x="70" y="265"/>
                    <a:pt x="72" y="263"/>
                    <a:pt x="72" y="263"/>
                  </a:cubicBezTo>
                  <a:cubicBezTo>
                    <a:pt x="81" y="256"/>
                    <a:pt x="91" y="250"/>
                    <a:pt x="101" y="244"/>
                  </a:cubicBezTo>
                  <a:cubicBezTo>
                    <a:pt x="107" y="241"/>
                    <a:pt x="112" y="239"/>
                    <a:pt x="118" y="236"/>
                  </a:cubicBezTo>
                  <a:cubicBezTo>
                    <a:pt x="118" y="237"/>
                    <a:pt x="118" y="237"/>
                    <a:pt x="119" y="238"/>
                  </a:cubicBezTo>
                  <a:cubicBezTo>
                    <a:pt x="126" y="260"/>
                    <a:pt x="143" y="277"/>
                    <a:pt x="163" y="288"/>
                  </a:cubicBezTo>
                  <a:cubicBezTo>
                    <a:pt x="187" y="302"/>
                    <a:pt x="214" y="309"/>
                    <a:pt x="241" y="314"/>
                  </a:cubicBezTo>
                  <a:cubicBezTo>
                    <a:pt x="275" y="320"/>
                    <a:pt x="309" y="323"/>
                    <a:pt x="344" y="323"/>
                  </a:cubicBezTo>
                  <a:cubicBezTo>
                    <a:pt x="377" y="324"/>
                    <a:pt x="411" y="323"/>
                    <a:pt x="445" y="320"/>
                  </a:cubicBezTo>
                  <a:cubicBezTo>
                    <a:pt x="474" y="318"/>
                    <a:pt x="504" y="313"/>
                    <a:pt x="532" y="304"/>
                  </a:cubicBezTo>
                  <a:cubicBezTo>
                    <a:pt x="554" y="297"/>
                    <a:pt x="576" y="287"/>
                    <a:pt x="593" y="270"/>
                  </a:cubicBezTo>
                  <a:cubicBezTo>
                    <a:pt x="602" y="260"/>
                    <a:pt x="609" y="249"/>
                    <a:pt x="613" y="236"/>
                  </a:cubicBezTo>
                  <a:cubicBezTo>
                    <a:pt x="621" y="240"/>
                    <a:pt x="629" y="243"/>
                    <a:pt x="637" y="248"/>
                  </a:cubicBezTo>
                  <a:cubicBezTo>
                    <a:pt x="642" y="251"/>
                    <a:pt x="648" y="255"/>
                    <a:pt x="654" y="259"/>
                  </a:cubicBezTo>
                  <a:cubicBezTo>
                    <a:pt x="655" y="259"/>
                    <a:pt x="656" y="260"/>
                    <a:pt x="657" y="261"/>
                  </a:cubicBezTo>
                  <a:cubicBezTo>
                    <a:pt x="657" y="261"/>
                    <a:pt x="659" y="263"/>
                    <a:pt x="660" y="263"/>
                  </a:cubicBezTo>
                  <a:cubicBezTo>
                    <a:pt x="662" y="265"/>
                    <a:pt x="664" y="267"/>
                    <a:pt x="667" y="269"/>
                  </a:cubicBezTo>
                  <a:cubicBezTo>
                    <a:pt x="671" y="273"/>
                    <a:pt x="674" y="277"/>
                    <a:pt x="678" y="281"/>
                  </a:cubicBezTo>
                  <a:cubicBezTo>
                    <a:pt x="678" y="281"/>
                    <a:pt x="679" y="282"/>
                    <a:pt x="679" y="282"/>
                  </a:cubicBezTo>
                  <a:cubicBezTo>
                    <a:pt x="680" y="283"/>
                    <a:pt x="680" y="284"/>
                    <a:pt x="681" y="285"/>
                  </a:cubicBezTo>
                  <a:cubicBezTo>
                    <a:pt x="682" y="287"/>
                    <a:pt x="684" y="289"/>
                    <a:pt x="685" y="292"/>
                  </a:cubicBezTo>
                  <a:cubicBezTo>
                    <a:pt x="686" y="293"/>
                    <a:pt x="687" y="296"/>
                    <a:pt x="688" y="297"/>
                  </a:cubicBezTo>
                  <a:cubicBezTo>
                    <a:pt x="688" y="299"/>
                    <a:pt x="689" y="300"/>
                    <a:pt x="689" y="302"/>
                  </a:cubicBezTo>
                  <a:cubicBezTo>
                    <a:pt x="690" y="304"/>
                    <a:pt x="690" y="305"/>
                    <a:pt x="690" y="307"/>
                  </a:cubicBezTo>
                  <a:cubicBezTo>
                    <a:pt x="691" y="308"/>
                    <a:pt x="691" y="309"/>
                    <a:pt x="691" y="309"/>
                  </a:cubicBezTo>
                  <a:cubicBezTo>
                    <a:pt x="691" y="310"/>
                    <a:pt x="691" y="312"/>
                    <a:pt x="691" y="313"/>
                  </a:cubicBezTo>
                  <a:cubicBezTo>
                    <a:pt x="691" y="315"/>
                    <a:pt x="691" y="317"/>
                    <a:pt x="691" y="3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533" name="Google Shape;533;p64"/>
          <p:cNvGrpSpPr/>
          <p:nvPr/>
        </p:nvGrpSpPr>
        <p:grpSpPr>
          <a:xfrm>
            <a:off x="4136513" y="2455243"/>
            <a:ext cx="1323549" cy="1319409"/>
            <a:chOff x="4136513" y="2455243"/>
            <a:chExt cx="1323549" cy="1319409"/>
          </a:xfrm>
        </p:grpSpPr>
        <p:sp>
          <p:nvSpPr>
            <p:cNvPr id="534" name="Google Shape;534;p64"/>
            <p:cNvSpPr/>
            <p:nvPr/>
          </p:nvSpPr>
          <p:spPr>
            <a:xfrm>
              <a:off x="4136513" y="2455243"/>
              <a:ext cx="1323549" cy="1319409"/>
            </a:xfrm>
            <a:custGeom>
              <a:avLst/>
              <a:gdLst/>
              <a:ahLst/>
              <a:cxnLst/>
              <a:rect l="l" t="t" r="r" b="b"/>
              <a:pathLst>
                <a:path w="820" h="817" extrusionOk="0">
                  <a:moveTo>
                    <a:pt x="761" y="425"/>
                  </a:moveTo>
                  <a:cubicBezTo>
                    <a:pt x="820" y="409"/>
                    <a:pt x="820" y="409"/>
                    <a:pt x="820" y="409"/>
                  </a:cubicBezTo>
                  <a:cubicBezTo>
                    <a:pt x="819" y="387"/>
                    <a:pt x="818" y="366"/>
                    <a:pt x="814" y="345"/>
                  </a:cubicBezTo>
                  <a:cubicBezTo>
                    <a:pt x="755" y="340"/>
                    <a:pt x="755" y="340"/>
                    <a:pt x="755" y="340"/>
                  </a:cubicBezTo>
                  <a:cubicBezTo>
                    <a:pt x="752" y="325"/>
                    <a:pt x="748" y="310"/>
                    <a:pt x="743" y="296"/>
                  </a:cubicBezTo>
                  <a:cubicBezTo>
                    <a:pt x="791" y="260"/>
                    <a:pt x="791" y="260"/>
                    <a:pt x="791" y="260"/>
                  </a:cubicBezTo>
                  <a:cubicBezTo>
                    <a:pt x="784" y="240"/>
                    <a:pt x="774" y="221"/>
                    <a:pt x="764" y="203"/>
                  </a:cubicBezTo>
                  <a:cubicBezTo>
                    <a:pt x="706" y="220"/>
                    <a:pt x="706" y="220"/>
                    <a:pt x="706" y="220"/>
                  </a:cubicBezTo>
                  <a:cubicBezTo>
                    <a:pt x="698" y="207"/>
                    <a:pt x="688" y="194"/>
                    <a:pt x="678" y="182"/>
                  </a:cubicBezTo>
                  <a:cubicBezTo>
                    <a:pt x="711" y="131"/>
                    <a:pt x="711" y="131"/>
                    <a:pt x="711" y="131"/>
                  </a:cubicBezTo>
                  <a:cubicBezTo>
                    <a:pt x="696" y="116"/>
                    <a:pt x="681" y="102"/>
                    <a:pt x="665" y="89"/>
                  </a:cubicBezTo>
                  <a:cubicBezTo>
                    <a:pt x="617" y="125"/>
                    <a:pt x="617" y="125"/>
                    <a:pt x="617" y="125"/>
                  </a:cubicBezTo>
                  <a:cubicBezTo>
                    <a:pt x="604" y="116"/>
                    <a:pt x="591" y="107"/>
                    <a:pt x="577" y="100"/>
                  </a:cubicBezTo>
                  <a:cubicBezTo>
                    <a:pt x="588" y="41"/>
                    <a:pt x="588" y="41"/>
                    <a:pt x="588" y="41"/>
                  </a:cubicBezTo>
                  <a:cubicBezTo>
                    <a:pt x="570" y="31"/>
                    <a:pt x="550" y="24"/>
                    <a:pt x="530" y="18"/>
                  </a:cubicBezTo>
                  <a:cubicBezTo>
                    <a:pt x="499" y="69"/>
                    <a:pt x="499" y="69"/>
                    <a:pt x="499" y="69"/>
                  </a:cubicBezTo>
                  <a:cubicBezTo>
                    <a:pt x="484" y="65"/>
                    <a:pt x="468" y="62"/>
                    <a:pt x="452" y="60"/>
                  </a:cubicBezTo>
                  <a:cubicBezTo>
                    <a:pt x="441" y="1"/>
                    <a:pt x="441" y="1"/>
                    <a:pt x="441" y="1"/>
                  </a:cubicBezTo>
                  <a:cubicBezTo>
                    <a:pt x="431" y="0"/>
                    <a:pt x="420" y="0"/>
                    <a:pt x="410" y="0"/>
                  </a:cubicBezTo>
                  <a:cubicBezTo>
                    <a:pt x="399" y="0"/>
                    <a:pt x="389" y="0"/>
                    <a:pt x="379" y="1"/>
                  </a:cubicBezTo>
                  <a:cubicBezTo>
                    <a:pt x="368" y="60"/>
                    <a:pt x="368" y="60"/>
                    <a:pt x="368" y="60"/>
                  </a:cubicBezTo>
                  <a:cubicBezTo>
                    <a:pt x="352" y="62"/>
                    <a:pt x="336" y="65"/>
                    <a:pt x="321" y="69"/>
                  </a:cubicBezTo>
                  <a:cubicBezTo>
                    <a:pt x="290" y="18"/>
                    <a:pt x="290" y="18"/>
                    <a:pt x="290" y="18"/>
                  </a:cubicBezTo>
                  <a:cubicBezTo>
                    <a:pt x="270" y="24"/>
                    <a:pt x="250" y="31"/>
                    <a:pt x="232" y="41"/>
                  </a:cubicBezTo>
                  <a:cubicBezTo>
                    <a:pt x="243" y="100"/>
                    <a:pt x="243" y="100"/>
                    <a:pt x="243" y="100"/>
                  </a:cubicBezTo>
                  <a:cubicBezTo>
                    <a:pt x="229" y="107"/>
                    <a:pt x="216" y="116"/>
                    <a:pt x="203" y="125"/>
                  </a:cubicBezTo>
                  <a:cubicBezTo>
                    <a:pt x="155" y="89"/>
                    <a:pt x="155" y="89"/>
                    <a:pt x="155" y="89"/>
                  </a:cubicBezTo>
                  <a:cubicBezTo>
                    <a:pt x="139" y="102"/>
                    <a:pt x="123" y="116"/>
                    <a:pt x="109" y="131"/>
                  </a:cubicBezTo>
                  <a:cubicBezTo>
                    <a:pt x="141" y="182"/>
                    <a:pt x="141" y="182"/>
                    <a:pt x="141" y="182"/>
                  </a:cubicBezTo>
                  <a:cubicBezTo>
                    <a:pt x="131" y="194"/>
                    <a:pt x="122" y="207"/>
                    <a:pt x="114" y="220"/>
                  </a:cubicBezTo>
                  <a:cubicBezTo>
                    <a:pt x="56" y="203"/>
                    <a:pt x="56" y="203"/>
                    <a:pt x="56" y="203"/>
                  </a:cubicBezTo>
                  <a:cubicBezTo>
                    <a:pt x="46" y="221"/>
                    <a:pt x="36" y="240"/>
                    <a:pt x="28" y="260"/>
                  </a:cubicBezTo>
                  <a:cubicBezTo>
                    <a:pt x="77" y="296"/>
                    <a:pt x="77" y="296"/>
                    <a:pt x="77" y="296"/>
                  </a:cubicBezTo>
                  <a:cubicBezTo>
                    <a:pt x="72" y="310"/>
                    <a:pt x="68" y="325"/>
                    <a:pt x="65" y="340"/>
                  </a:cubicBezTo>
                  <a:cubicBezTo>
                    <a:pt x="5" y="345"/>
                    <a:pt x="5" y="345"/>
                    <a:pt x="5" y="345"/>
                  </a:cubicBezTo>
                  <a:cubicBezTo>
                    <a:pt x="2" y="366"/>
                    <a:pt x="0" y="387"/>
                    <a:pt x="0" y="409"/>
                  </a:cubicBezTo>
                  <a:cubicBezTo>
                    <a:pt x="59" y="425"/>
                    <a:pt x="59" y="425"/>
                    <a:pt x="59" y="425"/>
                  </a:cubicBezTo>
                  <a:cubicBezTo>
                    <a:pt x="59" y="440"/>
                    <a:pt x="61" y="454"/>
                    <a:pt x="63" y="468"/>
                  </a:cubicBezTo>
                  <a:cubicBezTo>
                    <a:pt x="9" y="495"/>
                    <a:pt x="9" y="495"/>
                    <a:pt x="9" y="495"/>
                  </a:cubicBezTo>
                  <a:cubicBezTo>
                    <a:pt x="14" y="516"/>
                    <a:pt x="20" y="537"/>
                    <a:pt x="28" y="557"/>
                  </a:cubicBezTo>
                  <a:cubicBezTo>
                    <a:pt x="88" y="551"/>
                    <a:pt x="88" y="551"/>
                    <a:pt x="88" y="551"/>
                  </a:cubicBezTo>
                  <a:cubicBezTo>
                    <a:pt x="94" y="564"/>
                    <a:pt x="100" y="577"/>
                    <a:pt x="107" y="589"/>
                  </a:cubicBezTo>
                  <a:cubicBezTo>
                    <a:pt x="67" y="633"/>
                    <a:pt x="67" y="633"/>
                    <a:pt x="67" y="633"/>
                  </a:cubicBezTo>
                  <a:cubicBezTo>
                    <a:pt x="79" y="651"/>
                    <a:pt x="92" y="668"/>
                    <a:pt x="106" y="684"/>
                  </a:cubicBezTo>
                  <a:cubicBezTo>
                    <a:pt x="160" y="657"/>
                    <a:pt x="160" y="657"/>
                    <a:pt x="160" y="657"/>
                  </a:cubicBezTo>
                  <a:cubicBezTo>
                    <a:pt x="170" y="667"/>
                    <a:pt x="180" y="676"/>
                    <a:pt x="191" y="685"/>
                  </a:cubicBezTo>
                  <a:cubicBezTo>
                    <a:pt x="169" y="741"/>
                    <a:pt x="169" y="741"/>
                    <a:pt x="169" y="741"/>
                  </a:cubicBezTo>
                  <a:cubicBezTo>
                    <a:pt x="187" y="754"/>
                    <a:pt x="206" y="765"/>
                    <a:pt x="225" y="775"/>
                  </a:cubicBezTo>
                  <a:cubicBezTo>
                    <a:pt x="266" y="730"/>
                    <a:pt x="266" y="730"/>
                    <a:pt x="266" y="730"/>
                  </a:cubicBezTo>
                  <a:cubicBezTo>
                    <a:pt x="278" y="736"/>
                    <a:pt x="291" y="741"/>
                    <a:pt x="304" y="745"/>
                  </a:cubicBezTo>
                  <a:cubicBezTo>
                    <a:pt x="303" y="805"/>
                    <a:pt x="303" y="805"/>
                    <a:pt x="303" y="805"/>
                  </a:cubicBezTo>
                  <a:cubicBezTo>
                    <a:pt x="324" y="811"/>
                    <a:pt x="346" y="815"/>
                    <a:pt x="368" y="817"/>
                  </a:cubicBezTo>
                  <a:cubicBezTo>
                    <a:pt x="390" y="760"/>
                    <a:pt x="390" y="760"/>
                    <a:pt x="390" y="760"/>
                  </a:cubicBezTo>
                  <a:cubicBezTo>
                    <a:pt x="396" y="761"/>
                    <a:pt x="403" y="761"/>
                    <a:pt x="410" y="761"/>
                  </a:cubicBezTo>
                  <a:cubicBezTo>
                    <a:pt x="417" y="761"/>
                    <a:pt x="423" y="761"/>
                    <a:pt x="430" y="760"/>
                  </a:cubicBezTo>
                  <a:cubicBezTo>
                    <a:pt x="452" y="817"/>
                    <a:pt x="452" y="817"/>
                    <a:pt x="452" y="817"/>
                  </a:cubicBezTo>
                  <a:cubicBezTo>
                    <a:pt x="474" y="815"/>
                    <a:pt x="495" y="811"/>
                    <a:pt x="516" y="805"/>
                  </a:cubicBezTo>
                  <a:cubicBezTo>
                    <a:pt x="516" y="745"/>
                    <a:pt x="516" y="745"/>
                    <a:pt x="516" y="745"/>
                  </a:cubicBezTo>
                  <a:cubicBezTo>
                    <a:pt x="529" y="741"/>
                    <a:pt x="542" y="736"/>
                    <a:pt x="554" y="730"/>
                  </a:cubicBezTo>
                  <a:cubicBezTo>
                    <a:pt x="595" y="775"/>
                    <a:pt x="595" y="775"/>
                    <a:pt x="595" y="775"/>
                  </a:cubicBezTo>
                  <a:cubicBezTo>
                    <a:pt x="614" y="765"/>
                    <a:pt x="633" y="754"/>
                    <a:pt x="651" y="741"/>
                  </a:cubicBezTo>
                  <a:cubicBezTo>
                    <a:pt x="629" y="685"/>
                    <a:pt x="629" y="685"/>
                    <a:pt x="629" y="685"/>
                  </a:cubicBezTo>
                  <a:cubicBezTo>
                    <a:pt x="639" y="676"/>
                    <a:pt x="650" y="667"/>
                    <a:pt x="659" y="657"/>
                  </a:cubicBezTo>
                  <a:cubicBezTo>
                    <a:pt x="713" y="684"/>
                    <a:pt x="713" y="684"/>
                    <a:pt x="713" y="684"/>
                  </a:cubicBezTo>
                  <a:cubicBezTo>
                    <a:pt x="728" y="668"/>
                    <a:pt x="741" y="651"/>
                    <a:pt x="753" y="633"/>
                  </a:cubicBezTo>
                  <a:cubicBezTo>
                    <a:pt x="712" y="589"/>
                    <a:pt x="712" y="589"/>
                    <a:pt x="712" y="589"/>
                  </a:cubicBezTo>
                  <a:cubicBezTo>
                    <a:pt x="720" y="577"/>
                    <a:pt x="726" y="564"/>
                    <a:pt x="732" y="551"/>
                  </a:cubicBezTo>
                  <a:cubicBezTo>
                    <a:pt x="792" y="557"/>
                    <a:pt x="792" y="557"/>
                    <a:pt x="792" y="557"/>
                  </a:cubicBezTo>
                  <a:cubicBezTo>
                    <a:pt x="800" y="537"/>
                    <a:pt x="806" y="516"/>
                    <a:pt x="811" y="495"/>
                  </a:cubicBezTo>
                  <a:cubicBezTo>
                    <a:pt x="757" y="468"/>
                    <a:pt x="757" y="468"/>
                    <a:pt x="757" y="468"/>
                  </a:cubicBezTo>
                  <a:cubicBezTo>
                    <a:pt x="759" y="454"/>
                    <a:pt x="761" y="440"/>
                    <a:pt x="761" y="425"/>
                  </a:cubicBezTo>
                  <a:close/>
                  <a:moveTo>
                    <a:pt x="410" y="694"/>
                  </a:moveTo>
                  <a:cubicBezTo>
                    <a:pt x="252" y="694"/>
                    <a:pt x="124" y="566"/>
                    <a:pt x="124" y="408"/>
                  </a:cubicBezTo>
                  <a:cubicBezTo>
                    <a:pt x="124" y="250"/>
                    <a:pt x="252" y="122"/>
                    <a:pt x="410" y="122"/>
                  </a:cubicBezTo>
                  <a:cubicBezTo>
                    <a:pt x="568" y="122"/>
                    <a:pt x="696" y="250"/>
                    <a:pt x="696" y="408"/>
                  </a:cubicBezTo>
                  <a:cubicBezTo>
                    <a:pt x="696" y="566"/>
                    <a:pt x="568" y="694"/>
                    <a:pt x="410" y="6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5" name="Google Shape;535;p64"/>
            <p:cNvSpPr/>
            <p:nvPr/>
          </p:nvSpPr>
          <p:spPr>
            <a:xfrm>
              <a:off x="4469728" y="2783284"/>
              <a:ext cx="658152" cy="658152"/>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536" name="Google Shape;536;p64"/>
            <p:cNvGrpSpPr/>
            <p:nvPr/>
          </p:nvGrpSpPr>
          <p:grpSpPr>
            <a:xfrm>
              <a:off x="4696257" y="2976505"/>
              <a:ext cx="205094" cy="271710"/>
              <a:chOff x="8521700" y="4302125"/>
              <a:chExt cx="1241425" cy="1644650"/>
            </a:xfrm>
          </p:grpSpPr>
          <p:sp>
            <p:nvSpPr>
              <p:cNvPr id="537" name="Google Shape;537;p64"/>
              <p:cNvSpPr/>
              <p:nvPr/>
            </p:nvSpPr>
            <p:spPr>
              <a:xfrm>
                <a:off x="9244013" y="4849813"/>
                <a:ext cx="233363" cy="233363"/>
              </a:xfrm>
              <a:custGeom>
                <a:avLst/>
                <a:gdLst/>
                <a:ahLst/>
                <a:cxnLst/>
                <a:rect l="l" t="t" r="r" b="b"/>
                <a:pathLst>
                  <a:path w="94" h="94" extrusionOk="0">
                    <a:moveTo>
                      <a:pt x="16" y="18"/>
                    </a:moveTo>
                    <a:cubicBezTo>
                      <a:pt x="0" y="33"/>
                      <a:pt x="1" y="58"/>
                      <a:pt x="14" y="75"/>
                    </a:cubicBezTo>
                    <a:cubicBezTo>
                      <a:pt x="15" y="76"/>
                      <a:pt x="15" y="77"/>
                      <a:pt x="16" y="78"/>
                    </a:cubicBezTo>
                    <a:cubicBezTo>
                      <a:pt x="17" y="79"/>
                      <a:pt x="18" y="80"/>
                      <a:pt x="19" y="80"/>
                    </a:cubicBezTo>
                    <a:cubicBezTo>
                      <a:pt x="36" y="94"/>
                      <a:pt x="60" y="93"/>
                      <a:pt x="77" y="78"/>
                    </a:cubicBezTo>
                    <a:cubicBezTo>
                      <a:pt x="94" y="62"/>
                      <a:pt x="92" y="34"/>
                      <a:pt x="77" y="18"/>
                    </a:cubicBezTo>
                    <a:cubicBezTo>
                      <a:pt x="60" y="0"/>
                      <a:pt x="33" y="2"/>
                      <a:pt x="16" y="18"/>
                    </a:cubicBezTo>
                    <a:close/>
                    <a:moveTo>
                      <a:pt x="55" y="56"/>
                    </a:moveTo>
                    <a:cubicBezTo>
                      <a:pt x="50" y="61"/>
                      <a:pt x="43" y="61"/>
                      <a:pt x="38" y="56"/>
                    </a:cubicBezTo>
                    <a:cubicBezTo>
                      <a:pt x="33" y="51"/>
                      <a:pt x="33" y="44"/>
                      <a:pt x="38" y="39"/>
                    </a:cubicBezTo>
                    <a:cubicBezTo>
                      <a:pt x="43" y="34"/>
                      <a:pt x="50" y="35"/>
                      <a:pt x="55" y="39"/>
                    </a:cubicBezTo>
                    <a:cubicBezTo>
                      <a:pt x="60" y="44"/>
                      <a:pt x="59" y="51"/>
                      <a:pt x="55" y="5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8" name="Google Shape;538;p64"/>
              <p:cNvSpPr/>
              <p:nvPr/>
            </p:nvSpPr>
            <p:spPr>
              <a:xfrm>
                <a:off x="8813800" y="4849813"/>
                <a:ext cx="233363" cy="233363"/>
              </a:xfrm>
              <a:custGeom>
                <a:avLst/>
                <a:gdLst/>
                <a:ahLst/>
                <a:cxnLst/>
                <a:rect l="l" t="t" r="r" b="b"/>
                <a:pathLst>
                  <a:path w="94" h="94" extrusionOk="0">
                    <a:moveTo>
                      <a:pt x="16" y="18"/>
                    </a:moveTo>
                    <a:cubicBezTo>
                      <a:pt x="0" y="33"/>
                      <a:pt x="1" y="58"/>
                      <a:pt x="14" y="75"/>
                    </a:cubicBezTo>
                    <a:cubicBezTo>
                      <a:pt x="14" y="76"/>
                      <a:pt x="15" y="77"/>
                      <a:pt x="16" y="78"/>
                    </a:cubicBezTo>
                    <a:cubicBezTo>
                      <a:pt x="17" y="79"/>
                      <a:pt x="18" y="80"/>
                      <a:pt x="19" y="80"/>
                    </a:cubicBezTo>
                    <a:cubicBezTo>
                      <a:pt x="36" y="94"/>
                      <a:pt x="60" y="93"/>
                      <a:pt x="77" y="78"/>
                    </a:cubicBezTo>
                    <a:cubicBezTo>
                      <a:pt x="94" y="62"/>
                      <a:pt x="92" y="34"/>
                      <a:pt x="77" y="18"/>
                    </a:cubicBezTo>
                    <a:cubicBezTo>
                      <a:pt x="60" y="0"/>
                      <a:pt x="33" y="2"/>
                      <a:pt x="16" y="18"/>
                    </a:cubicBezTo>
                    <a:close/>
                    <a:moveTo>
                      <a:pt x="55" y="56"/>
                    </a:moveTo>
                    <a:cubicBezTo>
                      <a:pt x="50" y="61"/>
                      <a:pt x="43" y="61"/>
                      <a:pt x="38" y="56"/>
                    </a:cubicBezTo>
                    <a:cubicBezTo>
                      <a:pt x="33" y="51"/>
                      <a:pt x="33" y="44"/>
                      <a:pt x="38" y="39"/>
                    </a:cubicBezTo>
                    <a:cubicBezTo>
                      <a:pt x="43" y="34"/>
                      <a:pt x="50" y="35"/>
                      <a:pt x="55" y="39"/>
                    </a:cubicBezTo>
                    <a:cubicBezTo>
                      <a:pt x="60" y="44"/>
                      <a:pt x="59" y="51"/>
                      <a:pt x="55" y="5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9" name="Google Shape;539;p64"/>
              <p:cNvSpPr/>
              <p:nvPr/>
            </p:nvSpPr>
            <p:spPr>
              <a:xfrm>
                <a:off x="8521700" y="4302125"/>
                <a:ext cx="1241425" cy="1644650"/>
              </a:xfrm>
              <a:custGeom>
                <a:avLst/>
                <a:gdLst/>
                <a:ahLst/>
                <a:cxnLst/>
                <a:rect l="l" t="t" r="r" b="b"/>
                <a:pathLst>
                  <a:path w="499" h="664" extrusionOk="0">
                    <a:moveTo>
                      <a:pt x="499" y="627"/>
                    </a:moveTo>
                    <a:cubicBezTo>
                      <a:pt x="496" y="578"/>
                      <a:pt x="493" y="530"/>
                      <a:pt x="490" y="482"/>
                    </a:cubicBezTo>
                    <a:cubicBezTo>
                      <a:pt x="476" y="246"/>
                      <a:pt x="476" y="246"/>
                      <a:pt x="476" y="246"/>
                    </a:cubicBezTo>
                    <a:cubicBezTo>
                      <a:pt x="475" y="228"/>
                      <a:pt x="474" y="210"/>
                      <a:pt x="473" y="193"/>
                    </a:cubicBezTo>
                    <a:cubicBezTo>
                      <a:pt x="472" y="173"/>
                      <a:pt x="458" y="157"/>
                      <a:pt x="437" y="157"/>
                    </a:cubicBezTo>
                    <a:cubicBezTo>
                      <a:pt x="396" y="157"/>
                      <a:pt x="396" y="157"/>
                      <a:pt x="396" y="157"/>
                    </a:cubicBezTo>
                    <a:cubicBezTo>
                      <a:pt x="391" y="101"/>
                      <a:pt x="359" y="48"/>
                      <a:pt x="306" y="25"/>
                    </a:cubicBezTo>
                    <a:cubicBezTo>
                      <a:pt x="250" y="0"/>
                      <a:pt x="185" y="16"/>
                      <a:pt x="144" y="62"/>
                    </a:cubicBezTo>
                    <a:cubicBezTo>
                      <a:pt x="121" y="88"/>
                      <a:pt x="107" y="122"/>
                      <a:pt x="104" y="157"/>
                    </a:cubicBezTo>
                    <a:cubicBezTo>
                      <a:pt x="62" y="157"/>
                      <a:pt x="62" y="157"/>
                      <a:pt x="62" y="157"/>
                    </a:cubicBezTo>
                    <a:cubicBezTo>
                      <a:pt x="45" y="157"/>
                      <a:pt x="30" y="170"/>
                      <a:pt x="27" y="186"/>
                    </a:cubicBezTo>
                    <a:cubicBezTo>
                      <a:pt x="25" y="202"/>
                      <a:pt x="25" y="218"/>
                      <a:pt x="24" y="234"/>
                    </a:cubicBezTo>
                    <a:cubicBezTo>
                      <a:pt x="22" y="268"/>
                      <a:pt x="20" y="302"/>
                      <a:pt x="18" y="337"/>
                    </a:cubicBezTo>
                    <a:cubicBezTo>
                      <a:pt x="14" y="416"/>
                      <a:pt x="9" y="494"/>
                      <a:pt x="4" y="573"/>
                    </a:cubicBezTo>
                    <a:cubicBezTo>
                      <a:pt x="3" y="591"/>
                      <a:pt x="2" y="610"/>
                      <a:pt x="1" y="628"/>
                    </a:cubicBezTo>
                    <a:cubicBezTo>
                      <a:pt x="0" y="648"/>
                      <a:pt x="17" y="664"/>
                      <a:pt x="36" y="664"/>
                    </a:cubicBezTo>
                    <a:cubicBezTo>
                      <a:pt x="464" y="664"/>
                      <a:pt x="464" y="664"/>
                      <a:pt x="464" y="664"/>
                    </a:cubicBezTo>
                    <a:cubicBezTo>
                      <a:pt x="482" y="664"/>
                      <a:pt x="496" y="650"/>
                      <a:pt x="498" y="633"/>
                    </a:cubicBezTo>
                    <a:cubicBezTo>
                      <a:pt x="499" y="632"/>
                      <a:pt x="499" y="630"/>
                      <a:pt x="499" y="629"/>
                    </a:cubicBezTo>
                    <a:cubicBezTo>
                      <a:pt x="499" y="628"/>
                      <a:pt x="499" y="627"/>
                      <a:pt x="499" y="627"/>
                    </a:cubicBezTo>
                    <a:close/>
                    <a:moveTo>
                      <a:pt x="159" y="92"/>
                    </a:moveTo>
                    <a:cubicBezTo>
                      <a:pt x="173" y="72"/>
                      <a:pt x="196" y="55"/>
                      <a:pt x="219" y="48"/>
                    </a:cubicBezTo>
                    <a:cubicBezTo>
                      <a:pt x="233" y="44"/>
                      <a:pt x="244" y="43"/>
                      <a:pt x="259" y="44"/>
                    </a:cubicBezTo>
                    <a:cubicBezTo>
                      <a:pt x="264" y="44"/>
                      <a:pt x="269" y="45"/>
                      <a:pt x="276" y="47"/>
                    </a:cubicBezTo>
                    <a:cubicBezTo>
                      <a:pt x="282" y="48"/>
                      <a:pt x="289" y="51"/>
                      <a:pt x="294" y="53"/>
                    </a:cubicBezTo>
                    <a:cubicBezTo>
                      <a:pt x="319" y="64"/>
                      <a:pt x="337" y="83"/>
                      <a:pt x="350" y="107"/>
                    </a:cubicBezTo>
                    <a:cubicBezTo>
                      <a:pt x="358" y="122"/>
                      <a:pt x="363" y="140"/>
                      <a:pt x="365" y="157"/>
                    </a:cubicBezTo>
                    <a:cubicBezTo>
                      <a:pt x="348" y="157"/>
                      <a:pt x="348" y="157"/>
                      <a:pt x="348" y="157"/>
                    </a:cubicBezTo>
                    <a:cubicBezTo>
                      <a:pt x="342" y="107"/>
                      <a:pt x="303" y="63"/>
                      <a:pt x="250" y="63"/>
                    </a:cubicBezTo>
                    <a:cubicBezTo>
                      <a:pt x="197" y="62"/>
                      <a:pt x="158" y="108"/>
                      <a:pt x="152" y="157"/>
                    </a:cubicBezTo>
                    <a:cubicBezTo>
                      <a:pt x="135" y="157"/>
                      <a:pt x="135" y="157"/>
                      <a:pt x="135" y="157"/>
                    </a:cubicBezTo>
                    <a:cubicBezTo>
                      <a:pt x="138" y="134"/>
                      <a:pt x="145" y="112"/>
                      <a:pt x="159" y="92"/>
                    </a:cubicBezTo>
                    <a:close/>
                    <a:moveTo>
                      <a:pt x="317" y="157"/>
                    </a:moveTo>
                    <a:cubicBezTo>
                      <a:pt x="183" y="157"/>
                      <a:pt x="183" y="157"/>
                      <a:pt x="183" y="157"/>
                    </a:cubicBezTo>
                    <a:cubicBezTo>
                      <a:pt x="185" y="142"/>
                      <a:pt x="192" y="127"/>
                      <a:pt x="202" y="116"/>
                    </a:cubicBezTo>
                    <a:cubicBezTo>
                      <a:pt x="215" y="102"/>
                      <a:pt x="232" y="94"/>
                      <a:pt x="250" y="94"/>
                    </a:cubicBezTo>
                    <a:cubicBezTo>
                      <a:pt x="268" y="93"/>
                      <a:pt x="285" y="102"/>
                      <a:pt x="298" y="116"/>
                    </a:cubicBezTo>
                    <a:cubicBezTo>
                      <a:pt x="308" y="127"/>
                      <a:pt x="315" y="142"/>
                      <a:pt x="317" y="157"/>
                    </a:cubicBezTo>
                    <a:close/>
                    <a:moveTo>
                      <a:pt x="468" y="630"/>
                    </a:moveTo>
                    <a:cubicBezTo>
                      <a:pt x="468" y="630"/>
                      <a:pt x="468" y="631"/>
                      <a:pt x="468" y="631"/>
                    </a:cubicBezTo>
                    <a:cubicBezTo>
                      <a:pt x="468" y="631"/>
                      <a:pt x="467" y="631"/>
                      <a:pt x="467" y="632"/>
                    </a:cubicBezTo>
                    <a:cubicBezTo>
                      <a:pt x="466" y="632"/>
                      <a:pt x="466" y="633"/>
                      <a:pt x="466" y="633"/>
                    </a:cubicBezTo>
                    <a:cubicBezTo>
                      <a:pt x="466" y="633"/>
                      <a:pt x="466" y="633"/>
                      <a:pt x="465" y="633"/>
                    </a:cubicBezTo>
                    <a:cubicBezTo>
                      <a:pt x="466" y="632"/>
                      <a:pt x="463" y="633"/>
                      <a:pt x="464" y="633"/>
                    </a:cubicBezTo>
                    <a:cubicBezTo>
                      <a:pt x="463" y="633"/>
                      <a:pt x="463" y="633"/>
                      <a:pt x="463" y="633"/>
                    </a:cubicBezTo>
                    <a:cubicBezTo>
                      <a:pt x="36" y="633"/>
                      <a:pt x="36" y="633"/>
                      <a:pt x="36" y="633"/>
                    </a:cubicBezTo>
                    <a:cubicBezTo>
                      <a:pt x="37" y="633"/>
                      <a:pt x="34" y="632"/>
                      <a:pt x="34" y="633"/>
                    </a:cubicBezTo>
                    <a:cubicBezTo>
                      <a:pt x="34" y="632"/>
                      <a:pt x="32" y="630"/>
                      <a:pt x="32" y="631"/>
                    </a:cubicBezTo>
                    <a:cubicBezTo>
                      <a:pt x="32" y="629"/>
                      <a:pt x="31" y="629"/>
                      <a:pt x="32" y="630"/>
                    </a:cubicBezTo>
                    <a:cubicBezTo>
                      <a:pt x="32" y="628"/>
                      <a:pt x="32" y="628"/>
                      <a:pt x="32" y="629"/>
                    </a:cubicBezTo>
                    <a:cubicBezTo>
                      <a:pt x="32" y="628"/>
                      <a:pt x="32" y="627"/>
                      <a:pt x="32" y="626"/>
                    </a:cubicBezTo>
                    <a:cubicBezTo>
                      <a:pt x="33" y="604"/>
                      <a:pt x="33" y="604"/>
                      <a:pt x="33" y="604"/>
                    </a:cubicBezTo>
                    <a:cubicBezTo>
                      <a:pt x="38" y="531"/>
                      <a:pt x="42" y="459"/>
                      <a:pt x="46" y="387"/>
                    </a:cubicBezTo>
                    <a:cubicBezTo>
                      <a:pt x="50" y="324"/>
                      <a:pt x="54" y="261"/>
                      <a:pt x="57" y="199"/>
                    </a:cubicBezTo>
                    <a:cubicBezTo>
                      <a:pt x="57" y="197"/>
                      <a:pt x="57" y="195"/>
                      <a:pt x="58" y="193"/>
                    </a:cubicBezTo>
                    <a:cubicBezTo>
                      <a:pt x="58" y="192"/>
                      <a:pt x="58" y="192"/>
                      <a:pt x="58" y="192"/>
                    </a:cubicBezTo>
                    <a:cubicBezTo>
                      <a:pt x="58" y="193"/>
                      <a:pt x="58" y="190"/>
                      <a:pt x="58" y="190"/>
                    </a:cubicBezTo>
                    <a:cubicBezTo>
                      <a:pt x="58" y="190"/>
                      <a:pt x="60" y="188"/>
                      <a:pt x="60" y="188"/>
                    </a:cubicBezTo>
                    <a:cubicBezTo>
                      <a:pt x="61" y="188"/>
                      <a:pt x="61" y="187"/>
                      <a:pt x="60" y="188"/>
                    </a:cubicBezTo>
                    <a:cubicBezTo>
                      <a:pt x="62" y="188"/>
                      <a:pt x="63" y="188"/>
                      <a:pt x="61" y="188"/>
                    </a:cubicBezTo>
                    <a:cubicBezTo>
                      <a:pt x="66" y="188"/>
                      <a:pt x="70" y="188"/>
                      <a:pt x="75" y="188"/>
                    </a:cubicBezTo>
                    <a:cubicBezTo>
                      <a:pt x="438" y="188"/>
                      <a:pt x="438" y="188"/>
                      <a:pt x="438" y="188"/>
                    </a:cubicBezTo>
                    <a:cubicBezTo>
                      <a:pt x="439" y="188"/>
                      <a:pt x="438" y="188"/>
                      <a:pt x="438" y="188"/>
                    </a:cubicBezTo>
                    <a:cubicBezTo>
                      <a:pt x="438" y="188"/>
                      <a:pt x="439" y="188"/>
                      <a:pt x="439" y="188"/>
                    </a:cubicBezTo>
                    <a:cubicBezTo>
                      <a:pt x="437" y="188"/>
                      <a:pt x="442" y="189"/>
                      <a:pt x="440" y="188"/>
                    </a:cubicBezTo>
                    <a:cubicBezTo>
                      <a:pt x="442" y="190"/>
                      <a:pt x="442" y="190"/>
                      <a:pt x="443" y="191"/>
                    </a:cubicBezTo>
                    <a:cubicBezTo>
                      <a:pt x="442" y="191"/>
                      <a:pt x="442" y="192"/>
                      <a:pt x="442" y="192"/>
                    </a:cubicBezTo>
                    <a:cubicBezTo>
                      <a:pt x="442" y="193"/>
                      <a:pt x="442" y="193"/>
                      <a:pt x="442" y="194"/>
                    </a:cubicBezTo>
                    <a:cubicBezTo>
                      <a:pt x="443" y="197"/>
                      <a:pt x="443" y="199"/>
                      <a:pt x="443" y="202"/>
                    </a:cubicBezTo>
                    <a:cubicBezTo>
                      <a:pt x="443" y="212"/>
                      <a:pt x="444" y="223"/>
                      <a:pt x="445" y="233"/>
                    </a:cubicBezTo>
                    <a:cubicBezTo>
                      <a:pt x="458" y="462"/>
                      <a:pt x="458" y="462"/>
                      <a:pt x="458" y="462"/>
                    </a:cubicBezTo>
                    <a:cubicBezTo>
                      <a:pt x="461" y="517"/>
                      <a:pt x="465" y="572"/>
                      <a:pt x="468" y="628"/>
                    </a:cubicBezTo>
                    <a:cubicBezTo>
                      <a:pt x="468" y="628"/>
                      <a:pt x="468" y="628"/>
                      <a:pt x="468" y="628"/>
                    </a:cubicBezTo>
                    <a:cubicBezTo>
                      <a:pt x="468" y="629"/>
                      <a:pt x="468" y="631"/>
                      <a:pt x="468" y="6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40" name="Google Shape;540;p64"/>
          <p:cNvGrpSpPr/>
          <p:nvPr/>
        </p:nvGrpSpPr>
        <p:grpSpPr>
          <a:xfrm>
            <a:off x="5540777" y="1969908"/>
            <a:ext cx="1342175" cy="1335966"/>
            <a:chOff x="5540777" y="1969908"/>
            <a:chExt cx="1342175" cy="1335966"/>
          </a:xfrm>
        </p:grpSpPr>
        <p:sp>
          <p:nvSpPr>
            <p:cNvPr id="541" name="Google Shape;541;p64"/>
            <p:cNvSpPr/>
            <p:nvPr/>
          </p:nvSpPr>
          <p:spPr>
            <a:xfrm>
              <a:off x="5540777" y="1969908"/>
              <a:ext cx="1342175" cy="1335966"/>
            </a:xfrm>
            <a:custGeom>
              <a:avLst/>
              <a:gdLst/>
              <a:ahLst/>
              <a:cxnLst/>
              <a:rect l="l" t="t" r="r" b="b"/>
              <a:pathLst>
                <a:path w="831" h="828" extrusionOk="0">
                  <a:moveTo>
                    <a:pt x="824" y="496"/>
                  </a:moveTo>
                  <a:cubicBezTo>
                    <a:pt x="828" y="476"/>
                    <a:pt x="830" y="456"/>
                    <a:pt x="831" y="435"/>
                  </a:cubicBezTo>
                  <a:cubicBezTo>
                    <a:pt x="761" y="413"/>
                    <a:pt x="761" y="413"/>
                    <a:pt x="761" y="413"/>
                  </a:cubicBezTo>
                  <a:cubicBezTo>
                    <a:pt x="760" y="394"/>
                    <a:pt x="759" y="376"/>
                    <a:pt x="756" y="359"/>
                  </a:cubicBezTo>
                  <a:cubicBezTo>
                    <a:pt x="821" y="322"/>
                    <a:pt x="821" y="322"/>
                    <a:pt x="821" y="322"/>
                  </a:cubicBezTo>
                  <a:cubicBezTo>
                    <a:pt x="816" y="302"/>
                    <a:pt x="810" y="283"/>
                    <a:pt x="803" y="264"/>
                  </a:cubicBezTo>
                  <a:cubicBezTo>
                    <a:pt x="730" y="273"/>
                    <a:pt x="730" y="273"/>
                    <a:pt x="730" y="273"/>
                  </a:cubicBezTo>
                  <a:cubicBezTo>
                    <a:pt x="722" y="256"/>
                    <a:pt x="713" y="239"/>
                    <a:pt x="702" y="224"/>
                  </a:cubicBezTo>
                  <a:cubicBezTo>
                    <a:pt x="747" y="164"/>
                    <a:pt x="747" y="164"/>
                    <a:pt x="747" y="164"/>
                  </a:cubicBezTo>
                  <a:cubicBezTo>
                    <a:pt x="735" y="148"/>
                    <a:pt x="721" y="133"/>
                    <a:pt x="707" y="119"/>
                  </a:cubicBezTo>
                  <a:cubicBezTo>
                    <a:pt x="644" y="157"/>
                    <a:pt x="644" y="157"/>
                    <a:pt x="644" y="157"/>
                  </a:cubicBezTo>
                  <a:cubicBezTo>
                    <a:pt x="629" y="144"/>
                    <a:pt x="614" y="133"/>
                    <a:pt x="597" y="122"/>
                  </a:cubicBezTo>
                  <a:cubicBezTo>
                    <a:pt x="613" y="50"/>
                    <a:pt x="613" y="50"/>
                    <a:pt x="613" y="50"/>
                  </a:cubicBezTo>
                  <a:cubicBezTo>
                    <a:pt x="596" y="40"/>
                    <a:pt x="578" y="32"/>
                    <a:pt x="560" y="26"/>
                  </a:cubicBezTo>
                  <a:cubicBezTo>
                    <a:pt x="517" y="86"/>
                    <a:pt x="517" y="86"/>
                    <a:pt x="517" y="86"/>
                  </a:cubicBezTo>
                  <a:cubicBezTo>
                    <a:pt x="498" y="80"/>
                    <a:pt x="479" y="76"/>
                    <a:pt x="460" y="73"/>
                  </a:cubicBezTo>
                  <a:cubicBezTo>
                    <a:pt x="445" y="1"/>
                    <a:pt x="445" y="1"/>
                    <a:pt x="445" y="1"/>
                  </a:cubicBezTo>
                  <a:cubicBezTo>
                    <a:pt x="435" y="0"/>
                    <a:pt x="425" y="0"/>
                    <a:pt x="416" y="0"/>
                  </a:cubicBezTo>
                  <a:cubicBezTo>
                    <a:pt x="406" y="0"/>
                    <a:pt x="396" y="0"/>
                    <a:pt x="386" y="1"/>
                  </a:cubicBezTo>
                  <a:cubicBezTo>
                    <a:pt x="371" y="73"/>
                    <a:pt x="371" y="73"/>
                    <a:pt x="371" y="73"/>
                  </a:cubicBezTo>
                  <a:cubicBezTo>
                    <a:pt x="352" y="76"/>
                    <a:pt x="333" y="80"/>
                    <a:pt x="314" y="86"/>
                  </a:cubicBezTo>
                  <a:cubicBezTo>
                    <a:pt x="271" y="26"/>
                    <a:pt x="271" y="26"/>
                    <a:pt x="271" y="26"/>
                  </a:cubicBezTo>
                  <a:cubicBezTo>
                    <a:pt x="253" y="32"/>
                    <a:pt x="235" y="40"/>
                    <a:pt x="218" y="50"/>
                  </a:cubicBezTo>
                  <a:cubicBezTo>
                    <a:pt x="234" y="122"/>
                    <a:pt x="234" y="122"/>
                    <a:pt x="234" y="122"/>
                  </a:cubicBezTo>
                  <a:cubicBezTo>
                    <a:pt x="217" y="133"/>
                    <a:pt x="202" y="144"/>
                    <a:pt x="187" y="157"/>
                  </a:cubicBezTo>
                  <a:cubicBezTo>
                    <a:pt x="124" y="119"/>
                    <a:pt x="124" y="119"/>
                    <a:pt x="124" y="119"/>
                  </a:cubicBezTo>
                  <a:cubicBezTo>
                    <a:pt x="110" y="133"/>
                    <a:pt x="97" y="148"/>
                    <a:pt x="84" y="164"/>
                  </a:cubicBezTo>
                  <a:cubicBezTo>
                    <a:pt x="129" y="224"/>
                    <a:pt x="129" y="224"/>
                    <a:pt x="129" y="224"/>
                  </a:cubicBezTo>
                  <a:cubicBezTo>
                    <a:pt x="118" y="239"/>
                    <a:pt x="109" y="256"/>
                    <a:pt x="101" y="273"/>
                  </a:cubicBezTo>
                  <a:cubicBezTo>
                    <a:pt x="28" y="264"/>
                    <a:pt x="28" y="264"/>
                    <a:pt x="28" y="264"/>
                  </a:cubicBezTo>
                  <a:cubicBezTo>
                    <a:pt x="21" y="283"/>
                    <a:pt x="15" y="302"/>
                    <a:pt x="10" y="322"/>
                  </a:cubicBezTo>
                  <a:cubicBezTo>
                    <a:pt x="75" y="359"/>
                    <a:pt x="75" y="359"/>
                    <a:pt x="75" y="359"/>
                  </a:cubicBezTo>
                  <a:cubicBezTo>
                    <a:pt x="72" y="376"/>
                    <a:pt x="71" y="394"/>
                    <a:pt x="70" y="413"/>
                  </a:cubicBezTo>
                  <a:cubicBezTo>
                    <a:pt x="0" y="435"/>
                    <a:pt x="0" y="435"/>
                    <a:pt x="0" y="435"/>
                  </a:cubicBezTo>
                  <a:cubicBezTo>
                    <a:pt x="1" y="456"/>
                    <a:pt x="3" y="476"/>
                    <a:pt x="7" y="496"/>
                  </a:cubicBezTo>
                  <a:cubicBezTo>
                    <a:pt x="82" y="503"/>
                    <a:pt x="82" y="503"/>
                    <a:pt x="82" y="503"/>
                  </a:cubicBezTo>
                  <a:cubicBezTo>
                    <a:pt x="86" y="520"/>
                    <a:pt x="92" y="536"/>
                    <a:pt x="98" y="552"/>
                  </a:cubicBezTo>
                  <a:cubicBezTo>
                    <a:pt x="43" y="601"/>
                    <a:pt x="43" y="601"/>
                    <a:pt x="43" y="601"/>
                  </a:cubicBezTo>
                  <a:cubicBezTo>
                    <a:pt x="52" y="620"/>
                    <a:pt x="63" y="638"/>
                    <a:pt x="75" y="655"/>
                  </a:cubicBezTo>
                  <a:cubicBezTo>
                    <a:pt x="146" y="631"/>
                    <a:pt x="146" y="631"/>
                    <a:pt x="146" y="631"/>
                  </a:cubicBezTo>
                  <a:cubicBezTo>
                    <a:pt x="156" y="644"/>
                    <a:pt x="168" y="656"/>
                    <a:pt x="180" y="668"/>
                  </a:cubicBezTo>
                  <a:cubicBezTo>
                    <a:pt x="149" y="735"/>
                    <a:pt x="149" y="735"/>
                    <a:pt x="149" y="735"/>
                  </a:cubicBezTo>
                  <a:cubicBezTo>
                    <a:pt x="165" y="749"/>
                    <a:pt x="182" y="761"/>
                    <a:pt x="200" y="772"/>
                  </a:cubicBezTo>
                  <a:cubicBezTo>
                    <a:pt x="255" y="721"/>
                    <a:pt x="255" y="721"/>
                    <a:pt x="255" y="721"/>
                  </a:cubicBezTo>
                  <a:cubicBezTo>
                    <a:pt x="270" y="729"/>
                    <a:pt x="285" y="736"/>
                    <a:pt x="300" y="741"/>
                  </a:cubicBezTo>
                  <a:cubicBezTo>
                    <a:pt x="299" y="815"/>
                    <a:pt x="299" y="815"/>
                    <a:pt x="299" y="815"/>
                  </a:cubicBezTo>
                  <a:cubicBezTo>
                    <a:pt x="320" y="821"/>
                    <a:pt x="340" y="825"/>
                    <a:pt x="362" y="828"/>
                  </a:cubicBezTo>
                  <a:cubicBezTo>
                    <a:pt x="391" y="760"/>
                    <a:pt x="391" y="760"/>
                    <a:pt x="391" y="760"/>
                  </a:cubicBezTo>
                  <a:cubicBezTo>
                    <a:pt x="399" y="761"/>
                    <a:pt x="407" y="761"/>
                    <a:pt x="416" y="761"/>
                  </a:cubicBezTo>
                  <a:cubicBezTo>
                    <a:pt x="424" y="761"/>
                    <a:pt x="432" y="761"/>
                    <a:pt x="440" y="760"/>
                  </a:cubicBezTo>
                  <a:cubicBezTo>
                    <a:pt x="469" y="828"/>
                    <a:pt x="469" y="828"/>
                    <a:pt x="469" y="828"/>
                  </a:cubicBezTo>
                  <a:cubicBezTo>
                    <a:pt x="491" y="825"/>
                    <a:pt x="511" y="821"/>
                    <a:pt x="532" y="815"/>
                  </a:cubicBezTo>
                  <a:cubicBezTo>
                    <a:pt x="531" y="741"/>
                    <a:pt x="531" y="741"/>
                    <a:pt x="531" y="741"/>
                  </a:cubicBezTo>
                  <a:cubicBezTo>
                    <a:pt x="546" y="736"/>
                    <a:pt x="561" y="729"/>
                    <a:pt x="576" y="721"/>
                  </a:cubicBezTo>
                  <a:cubicBezTo>
                    <a:pt x="631" y="772"/>
                    <a:pt x="631" y="772"/>
                    <a:pt x="631" y="772"/>
                  </a:cubicBezTo>
                  <a:cubicBezTo>
                    <a:pt x="649" y="761"/>
                    <a:pt x="666" y="749"/>
                    <a:pt x="682" y="735"/>
                  </a:cubicBezTo>
                  <a:cubicBezTo>
                    <a:pt x="651" y="668"/>
                    <a:pt x="651" y="668"/>
                    <a:pt x="651" y="668"/>
                  </a:cubicBezTo>
                  <a:cubicBezTo>
                    <a:pt x="663" y="656"/>
                    <a:pt x="675" y="644"/>
                    <a:pt x="685" y="631"/>
                  </a:cubicBezTo>
                  <a:cubicBezTo>
                    <a:pt x="756" y="655"/>
                    <a:pt x="756" y="655"/>
                    <a:pt x="756" y="655"/>
                  </a:cubicBezTo>
                  <a:cubicBezTo>
                    <a:pt x="768" y="638"/>
                    <a:pt x="779" y="620"/>
                    <a:pt x="788" y="601"/>
                  </a:cubicBezTo>
                  <a:cubicBezTo>
                    <a:pt x="733" y="552"/>
                    <a:pt x="733" y="552"/>
                    <a:pt x="733" y="552"/>
                  </a:cubicBezTo>
                  <a:cubicBezTo>
                    <a:pt x="739" y="536"/>
                    <a:pt x="745" y="520"/>
                    <a:pt x="749" y="503"/>
                  </a:cubicBezTo>
                  <a:lnTo>
                    <a:pt x="824" y="496"/>
                  </a:lnTo>
                  <a:close/>
                  <a:moveTo>
                    <a:pt x="416" y="692"/>
                  </a:moveTo>
                  <a:cubicBezTo>
                    <a:pt x="262" y="692"/>
                    <a:pt x="138" y="567"/>
                    <a:pt x="138" y="414"/>
                  </a:cubicBezTo>
                  <a:cubicBezTo>
                    <a:pt x="138" y="261"/>
                    <a:pt x="262" y="136"/>
                    <a:pt x="416" y="136"/>
                  </a:cubicBezTo>
                  <a:cubicBezTo>
                    <a:pt x="569" y="136"/>
                    <a:pt x="693" y="261"/>
                    <a:pt x="693" y="414"/>
                  </a:cubicBezTo>
                  <a:cubicBezTo>
                    <a:pt x="693" y="567"/>
                    <a:pt x="569" y="692"/>
                    <a:pt x="416" y="69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2" name="Google Shape;542;p64"/>
            <p:cNvSpPr/>
            <p:nvPr/>
          </p:nvSpPr>
          <p:spPr>
            <a:xfrm>
              <a:off x="5857436" y="2287601"/>
              <a:ext cx="709894" cy="711963"/>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543" name="Google Shape;543;p64"/>
            <p:cNvGrpSpPr/>
            <p:nvPr/>
          </p:nvGrpSpPr>
          <p:grpSpPr>
            <a:xfrm>
              <a:off x="6057839" y="2538345"/>
              <a:ext cx="309089" cy="210475"/>
              <a:chOff x="8307388" y="4573588"/>
              <a:chExt cx="1666875" cy="1135063"/>
            </a:xfrm>
          </p:grpSpPr>
          <p:sp>
            <p:nvSpPr>
              <p:cNvPr id="544" name="Google Shape;544;p64"/>
              <p:cNvSpPr/>
              <p:nvPr/>
            </p:nvSpPr>
            <p:spPr>
              <a:xfrm>
                <a:off x="8434388" y="5405438"/>
                <a:ext cx="3175" cy="0"/>
              </a:xfrm>
              <a:custGeom>
                <a:avLst/>
                <a:gdLst/>
                <a:ahLst/>
                <a:cxnLst/>
                <a:rect l="l" t="t" r="r" b="b"/>
                <a:pathLst>
                  <a:path w="1" h="120000" extrusionOk="0">
                    <a:moveTo>
                      <a:pt x="0" y="0"/>
                    </a:moveTo>
                    <a:cubicBezTo>
                      <a:pt x="0" y="0"/>
                      <a:pt x="0" y="0"/>
                      <a:pt x="0" y="0"/>
                    </a:cubicBezTo>
                    <a:cubicBezTo>
                      <a:pt x="0" y="0"/>
                      <a:pt x="0" y="0"/>
                      <a:pt x="1" y="0"/>
                    </a:cubicBezTo>
                    <a:cubicBezTo>
                      <a:pt x="0" y="0"/>
                      <a:pt x="0" y="0"/>
                      <a:pt x="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5" name="Google Shape;545;p64"/>
              <p:cNvSpPr/>
              <p:nvPr/>
            </p:nvSpPr>
            <p:spPr>
              <a:xfrm>
                <a:off x="8307388" y="4573588"/>
                <a:ext cx="1666875" cy="1135063"/>
              </a:xfrm>
              <a:custGeom>
                <a:avLst/>
                <a:gdLst/>
                <a:ahLst/>
                <a:cxnLst/>
                <a:rect l="l" t="t" r="r" b="b"/>
                <a:pathLst>
                  <a:path w="672" h="457" extrusionOk="0">
                    <a:moveTo>
                      <a:pt x="672" y="372"/>
                    </a:moveTo>
                    <a:cubicBezTo>
                      <a:pt x="672" y="315"/>
                      <a:pt x="672" y="315"/>
                      <a:pt x="672" y="315"/>
                    </a:cubicBezTo>
                    <a:cubicBezTo>
                      <a:pt x="672" y="313"/>
                      <a:pt x="671" y="310"/>
                      <a:pt x="670" y="308"/>
                    </a:cubicBezTo>
                    <a:cubicBezTo>
                      <a:pt x="665" y="273"/>
                      <a:pt x="622" y="253"/>
                      <a:pt x="594" y="241"/>
                    </a:cubicBezTo>
                    <a:cubicBezTo>
                      <a:pt x="586" y="238"/>
                      <a:pt x="578" y="234"/>
                      <a:pt x="570" y="231"/>
                    </a:cubicBezTo>
                    <a:cubicBezTo>
                      <a:pt x="567" y="228"/>
                      <a:pt x="563" y="227"/>
                      <a:pt x="559" y="227"/>
                    </a:cubicBezTo>
                    <a:cubicBezTo>
                      <a:pt x="522" y="213"/>
                      <a:pt x="484" y="201"/>
                      <a:pt x="447" y="187"/>
                    </a:cubicBezTo>
                    <a:cubicBezTo>
                      <a:pt x="434" y="182"/>
                      <a:pt x="426" y="179"/>
                      <a:pt x="414" y="173"/>
                    </a:cubicBezTo>
                    <a:cubicBezTo>
                      <a:pt x="404" y="169"/>
                      <a:pt x="393" y="163"/>
                      <a:pt x="383" y="157"/>
                    </a:cubicBezTo>
                    <a:cubicBezTo>
                      <a:pt x="357" y="142"/>
                      <a:pt x="336" y="120"/>
                      <a:pt x="316" y="99"/>
                    </a:cubicBezTo>
                    <a:cubicBezTo>
                      <a:pt x="300" y="81"/>
                      <a:pt x="285" y="64"/>
                      <a:pt x="268" y="47"/>
                    </a:cubicBezTo>
                    <a:cubicBezTo>
                      <a:pt x="251" y="31"/>
                      <a:pt x="233" y="15"/>
                      <a:pt x="210" y="8"/>
                    </a:cubicBezTo>
                    <a:cubicBezTo>
                      <a:pt x="188" y="1"/>
                      <a:pt x="164" y="7"/>
                      <a:pt x="145" y="18"/>
                    </a:cubicBezTo>
                    <a:cubicBezTo>
                      <a:pt x="129" y="26"/>
                      <a:pt x="116" y="39"/>
                      <a:pt x="101" y="48"/>
                    </a:cubicBezTo>
                    <a:cubicBezTo>
                      <a:pt x="101" y="48"/>
                      <a:pt x="100" y="47"/>
                      <a:pt x="100" y="47"/>
                    </a:cubicBezTo>
                    <a:cubicBezTo>
                      <a:pt x="75" y="26"/>
                      <a:pt x="42" y="0"/>
                      <a:pt x="8" y="15"/>
                    </a:cubicBezTo>
                    <a:cubicBezTo>
                      <a:pt x="3" y="17"/>
                      <a:pt x="0" y="23"/>
                      <a:pt x="0" y="28"/>
                    </a:cubicBezTo>
                    <a:cubicBezTo>
                      <a:pt x="0" y="90"/>
                      <a:pt x="0" y="152"/>
                      <a:pt x="0" y="214"/>
                    </a:cubicBezTo>
                    <a:cubicBezTo>
                      <a:pt x="0" y="246"/>
                      <a:pt x="0" y="277"/>
                      <a:pt x="0" y="309"/>
                    </a:cubicBezTo>
                    <a:cubicBezTo>
                      <a:pt x="0" y="314"/>
                      <a:pt x="1" y="320"/>
                      <a:pt x="2" y="325"/>
                    </a:cubicBezTo>
                    <a:cubicBezTo>
                      <a:pt x="2" y="358"/>
                      <a:pt x="2" y="358"/>
                      <a:pt x="2" y="358"/>
                    </a:cubicBezTo>
                    <a:cubicBezTo>
                      <a:pt x="2" y="370"/>
                      <a:pt x="1" y="382"/>
                      <a:pt x="3" y="393"/>
                    </a:cubicBezTo>
                    <a:cubicBezTo>
                      <a:pt x="6" y="414"/>
                      <a:pt x="26" y="425"/>
                      <a:pt x="43" y="431"/>
                    </a:cubicBezTo>
                    <a:cubicBezTo>
                      <a:pt x="56" y="435"/>
                      <a:pt x="69" y="437"/>
                      <a:pt x="82" y="439"/>
                    </a:cubicBezTo>
                    <a:cubicBezTo>
                      <a:pt x="102" y="442"/>
                      <a:pt x="123" y="444"/>
                      <a:pt x="143" y="446"/>
                    </a:cubicBezTo>
                    <a:cubicBezTo>
                      <a:pt x="205" y="450"/>
                      <a:pt x="267" y="451"/>
                      <a:pt x="329" y="453"/>
                    </a:cubicBezTo>
                    <a:cubicBezTo>
                      <a:pt x="398" y="455"/>
                      <a:pt x="468" y="457"/>
                      <a:pt x="537" y="449"/>
                    </a:cubicBezTo>
                    <a:cubicBezTo>
                      <a:pt x="562" y="446"/>
                      <a:pt x="587" y="443"/>
                      <a:pt x="611" y="436"/>
                    </a:cubicBezTo>
                    <a:cubicBezTo>
                      <a:pt x="628" y="432"/>
                      <a:pt x="644" y="425"/>
                      <a:pt x="658" y="414"/>
                    </a:cubicBezTo>
                    <a:cubicBezTo>
                      <a:pt x="664" y="409"/>
                      <a:pt x="669" y="402"/>
                      <a:pt x="671" y="394"/>
                    </a:cubicBezTo>
                    <a:cubicBezTo>
                      <a:pt x="672" y="387"/>
                      <a:pt x="672" y="379"/>
                      <a:pt x="672" y="372"/>
                    </a:cubicBezTo>
                    <a:close/>
                    <a:moveTo>
                      <a:pt x="635" y="301"/>
                    </a:moveTo>
                    <a:cubicBezTo>
                      <a:pt x="635" y="300"/>
                      <a:pt x="635" y="301"/>
                      <a:pt x="635" y="301"/>
                    </a:cubicBezTo>
                    <a:close/>
                    <a:moveTo>
                      <a:pt x="581" y="298"/>
                    </a:moveTo>
                    <a:cubicBezTo>
                      <a:pt x="584" y="290"/>
                      <a:pt x="585" y="280"/>
                      <a:pt x="585" y="271"/>
                    </a:cubicBezTo>
                    <a:cubicBezTo>
                      <a:pt x="585" y="271"/>
                      <a:pt x="585" y="270"/>
                      <a:pt x="585" y="269"/>
                    </a:cubicBezTo>
                    <a:cubicBezTo>
                      <a:pt x="595" y="273"/>
                      <a:pt x="604" y="278"/>
                      <a:pt x="613" y="283"/>
                    </a:cubicBezTo>
                    <a:cubicBezTo>
                      <a:pt x="616" y="285"/>
                      <a:pt x="620" y="288"/>
                      <a:pt x="624" y="290"/>
                    </a:cubicBezTo>
                    <a:cubicBezTo>
                      <a:pt x="624" y="290"/>
                      <a:pt x="624" y="291"/>
                      <a:pt x="625" y="291"/>
                    </a:cubicBezTo>
                    <a:cubicBezTo>
                      <a:pt x="625" y="291"/>
                      <a:pt x="626" y="292"/>
                      <a:pt x="626" y="292"/>
                    </a:cubicBezTo>
                    <a:cubicBezTo>
                      <a:pt x="628" y="293"/>
                      <a:pt x="630" y="295"/>
                      <a:pt x="631" y="296"/>
                    </a:cubicBezTo>
                    <a:cubicBezTo>
                      <a:pt x="632" y="298"/>
                      <a:pt x="634" y="299"/>
                      <a:pt x="635" y="300"/>
                    </a:cubicBezTo>
                    <a:cubicBezTo>
                      <a:pt x="635" y="301"/>
                      <a:pt x="636" y="301"/>
                      <a:pt x="636" y="302"/>
                    </a:cubicBezTo>
                    <a:cubicBezTo>
                      <a:pt x="636" y="302"/>
                      <a:pt x="636" y="302"/>
                      <a:pt x="636" y="302"/>
                    </a:cubicBezTo>
                    <a:cubicBezTo>
                      <a:pt x="637" y="303"/>
                      <a:pt x="638" y="305"/>
                      <a:pt x="639" y="306"/>
                    </a:cubicBezTo>
                    <a:cubicBezTo>
                      <a:pt x="639" y="307"/>
                      <a:pt x="639" y="307"/>
                      <a:pt x="640" y="308"/>
                    </a:cubicBezTo>
                    <a:cubicBezTo>
                      <a:pt x="640" y="308"/>
                      <a:pt x="640" y="308"/>
                      <a:pt x="640" y="308"/>
                    </a:cubicBezTo>
                    <a:cubicBezTo>
                      <a:pt x="640" y="310"/>
                      <a:pt x="641" y="311"/>
                      <a:pt x="641" y="312"/>
                    </a:cubicBezTo>
                    <a:cubicBezTo>
                      <a:pt x="641" y="313"/>
                      <a:pt x="641" y="313"/>
                      <a:pt x="641" y="314"/>
                    </a:cubicBezTo>
                    <a:cubicBezTo>
                      <a:pt x="641" y="315"/>
                      <a:pt x="641" y="315"/>
                      <a:pt x="641" y="316"/>
                    </a:cubicBezTo>
                    <a:cubicBezTo>
                      <a:pt x="641" y="316"/>
                      <a:pt x="641" y="316"/>
                      <a:pt x="641" y="316"/>
                    </a:cubicBezTo>
                    <a:cubicBezTo>
                      <a:pt x="641" y="317"/>
                      <a:pt x="640" y="318"/>
                      <a:pt x="640" y="319"/>
                    </a:cubicBezTo>
                    <a:cubicBezTo>
                      <a:pt x="640" y="319"/>
                      <a:pt x="640" y="319"/>
                      <a:pt x="640" y="319"/>
                    </a:cubicBezTo>
                    <a:cubicBezTo>
                      <a:pt x="640" y="320"/>
                      <a:pt x="639" y="320"/>
                      <a:pt x="639" y="321"/>
                    </a:cubicBezTo>
                    <a:cubicBezTo>
                      <a:pt x="638" y="322"/>
                      <a:pt x="637" y="324"/>
                      <a:pt x="636" y="325"/>
                    </a:cubicBezTo>
                    <a:cubicBezTo>
                      <a:pt x="635" y="325"/>
                      <a:pt x="634" y="326"/>
                      <a:pt x="634" y="327"/>
                    </a:cubicBezTo>
                    <a:cubicBezTo>
                      <a:pt x="633" y="327"/>
                      <a:pt x="633" y="327"/>
                      <a:pt x="633" y="327"/>
                    </a:cubicBezTo>
                    <a:cubicBezTo>
                      <a:pt x="628" y="330"/>
                      <a:pt x="624" y="333"/>
                      <a:pt x="619" y="335"/>
                    </a:cubicBezTo>
                    <a:cubicBezTo>
                      <a:pt x="619" y="335"/>
                      <a:pt x="619" y="335"/>
                      <a:pt x="619" y="335"/>
                    </a:cubicBezTo>
                    <a:cubicBezTo>
                      <a:pt x="618" y="335"/>
                      <a:pt x="618" y="335"/>
                      <a:pt x="617" y="336"/>
                    </a:cubicBezTo>
                    <a:cubicBezTo>
                      <a:pt x="616" y="336"/>
                      <a:pt x="614" y="337"/>
                      <a:pt x="613" y="337"/>
                    </a:cubicBezTo>
                    <a:cubicBezTo>
                      <a:pt x="609" y="339"/>
                      <a:pt x="606" y="340"/>
                      <a:pt x="602" y="341"/>
                    </a:cubicBezTo>
                    <a:cubicBezTo>
                      <a:pt x="585" y="346"/>
                      <a:pt x="567" y="349"/>
                      <a:pt x="549" y="352"/>
                    </a:cubicBezTo>
                    <a:cubicBezTo>
                      <a:pt x="548" y="352"/>
                      <a:pt x="547" y="352"/>
                      <a:pt x="547" y="352"/>
                    </a:cubicBezTo>
                    <a:cubicBezTo>
                      <a:pt x="545" y="352"/>
                      <a:pt x="544" y="352"/>
                      <a:pt x="543" y="352"/>
                    </a:cubicBezTo>
                    <a:cubicBezTo>
                      <a:pt x="543" y="352"/>
                      <a:pt x="543" y="352"/>
                      <a:pt x="543" y="352"/>
                    </a:cubicBezTo>
                    <a:cubicBezTo>
                      <a:pt x="545" y="350"/>
                      <a:pt x="548" y="348"/>
                      <a:pt x="550" y="346"/>
                    </a:cubicBezTo>
                    <a:cubicBezTo>
                      <a:pt x="564" y="332"/>
                      <a:pt x="574" y="316"/>
                      <a:pt x="581" y="298"/>
                    </a:cubicBezTo>
                    <a:close/>
                    <a:moveTo>
                      <a:pt x="618" y="336"/>
                    </a:moveTo>
                    <a:cubicBezTo>
                      <a:pt x="617" y="336"/>
                      <a:pt x="617" y="336"/>
                      <a:pt x="618" y="336"/>
                    </a:cubicBezTo>
                    <a:close/>
                    <a:moveTo>
                      <a:pt x="30" y="104"/>
                    </a:moveTo>
                    <a:cubicBezTo>
                      <a:pt x="30" y="83"/>
                      <a:pt x="30" y="61"/>
                      <a:pt x="30" y="40"/>
                    </a:cubicBezTo>
                    <a:cubicBezTo>
                      <a:pt x="30" y="40"/>
                      <a:pt x="30" y="40"/>
                      <a:pt x="30" y="40"/>
                    </a:cubicBezTo>
                    <a:cubicBezTo>
                      <a:pt x="31" y="40"/>
                      <a:pt x="31" y="40"/>
                      <a:pt x="32" y="40"/>
                    </a:cubicBezTo>
                    <a:cubicBezTo>
                      <a:pt x="32" y="40"/>
                      <a:pt x="32" y="40"/>
                      <a:pt x="32" y="40"/>
                    </a:cubicBezTo>
                    <a:cubicBezTo>
                      <a:pt x="35" y="40"/>
                      <a:pt x="39" y="41"/>
                      <a:pt x="42" y="42"/>
                    </a:cubicBezTo>
                    <a:cubicBezTo>
                      <a:pt x="42" y="42"/>
                      <a:pt x="42" y="43"/>
                      <a:pt x="42" y="43"/>
                    </a:cubicBezTo>
                    <a:cubicBezTo>
                      <a:pt x="43" y="43"/>
                      <a:pt x="44" y="43"/>
                      <a:pt x="44" y="44"/>
                    </a:cubicBezTo>
                    <a:cubicBezTo>
                      <a:pt x="46" y="44"/>
                      <a:pt x="48" y="45"/>
                      <a:pt x="49" y="46"/>
                    </a:cubicBezTo>
                    <a:cubicBezTo>
                      <a:pt x="53" y="48"/>
                      <a:pt x="56" y="50"/>
                      <a:pt x="60" y="53"/>
                    </a:cubicBezTo>
                    <a:cubicBezTo>
                      <a:pt x="61" y="54"/>
                      <a:pt x="63" y="55"/>
                      <a:pt x="65" y="56"/>
                    </a:cubicBezTo>
                    <a:cubicBezTo>
                      <a:pt x="65" y="57"/>
                      <a:pt x="66" y="57"/>
                      <a:pt x="67" y="58"/>
                    </a:cubicBezTo>
                    <a:cubicBezTo>
                      <a:pt x="67" y="58"/>
                      <a:pt x="67" y="58"/>
                      <a:pt x="67" y="58"/>
                    </a:cubicBezTo>
                    <a:cubicBezTo>
                      <a:pt x="67" y="58"/>
                      <a:pt x="68" y="58"/>
                      <a:pt x="68" y="59"/>
                    </a:cubicBezTo>
                    <a:cubicBezTo>
                      <a:pt x="75" y="64"/>
                      <a:pt x="81" y="70"/>
                      <a:pt x="88" y="75"/>
                    </a:cubicBezTo>
                    <a:cubicBezTo>
                      <a:pt x="100" y="86"/>
                      <a:pt x="112" y="97"/>
                      <a:pt x="125" y="106"/>
                    </a:cubicBezTo>
                    <a:cubicBezTo>
                      <a:pt x="136" y="114"/>
                      <a:pt x="151" y="119"/>
                      <a:pt x="163" y="112"/>
                    </a:cubicBezTo>
                    <a:cubicBezTo>
                      <a:pt x="179" y="102"/>
                      <a:pt x="165" y="77"/>
                      <a:pt x="149" y="86"/>
                    </a:cubicBezTo>
                    <a:cubicBezTo>
                      <a:pt x="148" y="86"/>
                      <a:pt x="148" y="85"/>
                      <a:pt x="147" y="85"/>
                    </a:cubicBezTo>
                    <a:cubicBezTo>
                      <a:pt x="147" y="85"/>
                      <a:pt x="146" y="85"/>
                      <a:pt x="146" y="85"/>
                    </a:cubicBezTo>
                    <a:cubicBezTo>
                      <a:pt x="145" y="84"/>
                      <a:pt x="143" y="83"/>
                      <a:pt x="142" y="82"/>
                    </a:cubicBezTo>
                    <a:cubicBezTo>
                      <a:pt x="140" y="81"/>
                      <a:pt x="137" y="79"/>
                      <a:pt x="134" y="77"/>
                    </a:cubicBezTo>
                    <a:cubicBezTo>
                      <a:pt x="134" y="77"/>
                      <a:pt x="133" y="76"/>
                      <a:pt x="132" y="75"/>
                    </a:cubicBezTo>
                    <a:cubicBezTo>
                      <a:pt x="131" y="74"/>
                      <a:pt x="129" y="73"/>
                      <a:pt x="128" y="72"/>
                    </a:cubicBezTo>
                    <a:cubicBezTo>
                      <a:pt x="126" y="71"/>
                      <a:pt x="125" y="69"/>
                      <a:pt x="124" y="68"/>
                    </a:cubicBezTo>
                    <a:cubicBezTo>
                      <a:pt x="130" y="64"/>
                      <a:pt x="135" y="59"/>
                      <a:pt x="141" y="55"/>
                    </a:cubicBezTo>
                    <a:cubicBezTo>
                      <a:pt x="151" y="48"/>
                      <a:pt x="163" y="41"/>
                      <a:pt x="173" y="37"/>
                    </a:cubicBezTo>
                    <a:cubicBezTo>
                      <a:pt x="185" y="33"/>
                      <a:pt x="196" y="33"/>
                      <a:pt x="207" y="38"/>
                    </a:cubicBezTo>
                    <a:cubicBezTo>
                      <a:pt x="221" y="44"/>
                      <a:pt x="231" y="53"/>
                      <a:pt x="241" y="62"/>
                    </a:cubicBezTo>
                    <a:cubicBezTo>
                      <a:pt x="257" y="76"/>
                      <a:pt x="271" y="92"/>
                      <a:pt x="286" y="108"/>
                    </a:cubicBezTo>
                    <a:cubicBezTo>
                      <a:pt x="277" y="117"/>
                      <a:pt x="269" y="125"/>
                      <a:pt x="260" y="133"/>
                    </a:cubicBezTo>
                    <a:cubicBezTo>
                      <a:pt x="247" y="147"/>
                      <a:pt x="268" y="168"/>
                      <a:pt x="281" y="154"/>
                    </a:cubicBezTo>
                    <a:cubicBezTo>
                      <a:pt x="289" y="146"/>
                      <a:pt x="297" y="138"/>
                      <a:pt x="305" y="130"/>
                    </a:cubicBezTo>
                    <a:cubicBezTo>
                      <a:pt x="311" y="136"/>
                      <a:pt x="316" y="141"/>
                      <a:pt x="322" y="146"/>
                    </a:cubicBezTo>
                    <a:cubicBezTo>
                      <a:pt x="314" y="154"/>
                      <a:pt x="306" y="162"/>
                      <a:pt x="298" y="170"/>
                    </a:cubicBezTo>
                    <a:cubicBezTo>
                      <a:pt x="285" y="183"/>
                      <a:pt x="306" y="204"/>
                      <a:pt x="319" y="191"/>
                    </a:cubicBezTo>
                    <a:cubicBezTo>
                      <a:pt x="327" y="182"/>
                      <a:pt x="336" y="174"/>
                      <a:pt x="344" y="166"/>
                    </a:cubicBezTo>
                    <a:cubicBezTo>
                      <a:pt x="350" y="171"/>
                      <a:pt x="357" y="175"/>
                      <a:pt x="363" y="179"/>
                    </a:cubicBezTo>
                    <a:cubicBezTo>
                      <a:pt x="355" y="188"/>
                      <a:pt x="346" y="197"/>
                      <a:pt x="337" y="206"/>
                    </a:cubicBezTo>
                    <a:cubicBezTo>
                      <a:pt x="323" y="220"/>
                      <a:pt x="344" y="240"/>
                      <a:pt x="357" y="227"/>
                    </a:cubicBezTo>
                    <a:cubicBezTo>
                      <a:pt x="368" y="216"/>
                      <a:pt x="379" y="205"/>
                      <a:pt x="390" y="194"/>
                    </a:cubicBezTo>
                    <a:cubicBezTo>
                      <a:pt x="396" y="197"/>
                      <a:pt x="402" y="200"/>
                      <a:pt x="407" y="203"/>
                    </a:cubicBezTo>
                    <a:cubicBezTo>
                      <a:pt x="399" y="212"/>
                      <a:pt x="390" y="222"/>
                      <a:pt x="382" y="232"/>
                    </a:cubicBezTo>
                    <a:cubicBezTo>
                      <a:pt x="377" y="238"/>
                      <a:pt x="376" y="247"/>
                      <a:pt x="382" y="252"/>
                    </a:cubicBezTo>
                    <a:cubicBezTo>
                      <a:pt x="387" y="258"/>
                      <a:pt x="398" y="259"/>
                      <a:pt x="403" y="252"/>
                    </a:cubicBezTo>
                    <a:cubicBezTo>
                      <a:pt x="414" y="240"/>
                      <a:pt x="425" y="227"/>
                      <a:pt x="436" y="215"/>
                    </a:cubicBezTo>
                    <a:cubicBezTo>
                      <a:pt x="441" y="217"/>
                      <a:pt x="447" y="219"/>
                      <a:pt x="452" y="221"/>
                    </a:cubicBezTo>
                    <a:cubicBezTo>
                      <a:pt x="446" y="231"/>
                      <a:pt x="440" y="242"/>
                      <a:pt x="434" y="252"/>
                    </a:cubicBezTo>
                    <a:cubicBezTo>
                      <a:pt x="424" y="269"/>
                      <a:pt x="450" y="283"/>
                      <a:pt x="459" y="267"/>
                    </a:cubicBezTo>
                    <a:cubicBezTo>
                      <a:pt x="466" y="255"/>
                      <a:pt x="473" y="243"/>
                      <a:pt x="480" y="231"/>
                    </a:cubicBezTo>
                    <a:cubicBezTo>
                      <a:pt x="486" y="233"/>
                      <a:pt x="493" y="235"/>
                      <a:pt x="499" y="237"/>
                    </a:cubicBezTo>
                    <a:cubicBezTo>
                      <a:pt x="493" y="248"/>
                      <a:pt x="488" y="258"/>
                      <a:pt x="483" y="269"/>
                    </a:cubicBezTo>
                    <a:cubicBezTo>
                      <a:pt x="479" y="276"/>
                      <a:pt x="481" y="285"/>
                      <a:pt x="488" y="289"/>
                    </a:cubicBezTo>
                    <a:cubicBezTo>
                      <a:pt x="495" y="293"/>
                      <a:pt x="505" y="291"/>
                      <a:pt x="508" y="284"/>
                    </a:cubicBezTo>
                    <a:cubicBezTo>
                      <a:pt x="514" y="271"/>
                      <a:pt x="520" y="259"/>
                      <a:pt x="527" y="247"/>
                    </a:cubicBezTo>
                    <a:cubicBezTo>
                      <a:pt x="534" y="249"/>
                      <a:pt x="542" y="252"/>
                      <a:pt x="550" y="255"/>
                    </a:cubicBezTo>
                    <a:cubicBezTo>
                      <a:pt x="550" y="256"/>
                      <a:pt x="551" y="258"/>
                      <a:pt x="552" y="259"/>
                    </a:cubicBezTo>
                    <a:cubicBezTo>
                      <a:pt x="553" y="262"/>
                      <a:pt x="556" y="267"/>
                      <a:pt x="556" y="269"/>
                    </a:cubicBezTo>
                    <a:cubicBezTo>
                      <a:pt x="556" y="271"/>
                      <a:pt x="556" y="274"/>
                      <a:pt x="556" y="276"/>
                    </a:cubicBezTo>
                    <a:cubicBezTo>
                      <a:pt x="556" y="276"/>
                      <a:pt x="556" y="277"/>
                      <a:pt x="556" y="278"/>
                    </a:cubicBezTo>
                    <a:cubicBezTo>
                      <a:pt x="556" y="278"/>
                      <a:pt x="556" y="278"/>
                      <a:pt x="556" y="279"/>
                    </a:cubicBezTo>
                    <a:cubicBezTo>
                      <a:pt x="555" y="283"/>
                      <a:pt x="554" y="287"/>
                      <a:pt x="553" y="290"/>
                    </a:cubicBezTo>
                    <a:cubicBezTo>
                      <a:pt x="551" y="296"/>
                      <a:pt x="547" y="302"/>
                      <a:pt x="543" y="308"/>
                    </a:cubicBezTo>
                    <a:cubicBezTo>
                      <a:pt x="539" y="315"/>
                      <a:pt x="534" y="320"/>
                      <a:pt x="528" y="326"/>
                    </a:cubicBezTo>
                    <a:cubicBezTo>
                      <a:pt x="517" y="337"/>
                      <a:pt x="505" y="345"/>
                      <a:pt x="490" y="352"/>
                    </a:cubicBezTo>
                    <a:cubicBezTo>
                      <a:pt x="489" y="353"/>
                      <a:pt x="488" y="354"/>
                      <a:pt x="486" y="354"/>
                    </a:cubicBezTo>
                    <a:cubicBezTo>
                      <a:pt x="485" y="355"/>
                      <a:pt x="485" y="355"/>
                      <a:pt x="486" y="355"/>
                    </a:cubicBezTo>
                    <a:cubicBezTo>
                      <a:pt x="485" y="355"/>
                      <a:pt x="484" y="355"/>
                      <a:pt x="483" y="356"/>
                    </a:cubicBezTo>
                    <a:cubicBezTo>
                      <a:pt x="481" y="357"/>
                      <a:pt x="478" y="357"/>
                      <a:pt x="475" y="358"/>
                    </a:cubicBezTo>
                    <a:cubicBezTo>
                      <a:pt x="442" y="360"/>
                      <a:pt x="409" y="361"/>
                      <a:pt x="376" y="361"/>
                    </a:cubicBezTo>
                    <a:cubicBezTo>
                      <a:pt x="308" y="362"/>
                      <a:pt x="239" y="362"/>
                      <a:pt x="171" y="357"/>
                    </a:cubicBezTo>
                    <a:cubicBezTo>
                      <a:pt x="158" y="356"/>
                      <a:pt x="146" y="355"/>
                      <a:pt x="133" y="353"/>
                    </a:cubicBezTo>
                    <a:cubicBezTo>
                      <a:pt x="130" y="353"/>
                      <a:pt x="128" y="352"/>
                      <a:pt x="125" y="352"/>
                    </a:cubicBezTo>
                    <a:cubicBezTo>
                      <a:pt x="125" y="352"/>
                      <a:pt x="123" y="352"/>
                      <a:pt x="123" y="352"/>
                    </a:cubicBezTo>
                    <a:cubicBezTo>
                      <a:pt x="122" y="352"/>
                      <a:pt x="121" y="352"/>
                      <a:pt x="120" y="351"/>
                    </a:cubicBezTo>
                    <a:cubicBezTo>
                      <a:pt x="114" y="351"/>
                      <a:pt x="109" y="350"/>
                      <a:pt x="104" y="349"/>
                    </a:cubicBezTo>
                    <a:cubicBezTo>
                      <a:pt x="88" y="346"/>
                      <a:pt x="72" y="343"/>
                      <a:pt x="56" y="337"/>
                    </a:cubicBezTo>
                    <a:cubicBezTo>
                      <a:pt x="55" y="336"/>
                      <a:pt x="53" y="336"/>
                      <a:pt x="52" y="335"/>
                    </a:cubicBezTo>
                    <a:cubicBezTo>
                      <a:pt x="52" y="335"/>
                      <a:pt x="51" y="335"/>
                      <a:pt x="51" y="335"/>
                    </a:cubicBezTo>
                    <a:cubicBezTo>
                      <a:pt x="50" y="335"/>
                      <a:pt x="49" y="334"/>
                      <a:pt x="51" y="335"/>
                    </a:cubicBezTo>
                    <a:cubicBezTo>
                      <a:pt x="51" y="335"/>
                      <a:pt x="51" y="335"/>
                      <a:pt x="51" y="335"/>
                    </a:cubicBezTo>
                    <a:cubicBezTo>
                      <a:pt x="48" y="334"/>
                      <a:pt x="45" y="332"/>
                      <a:pt x="43" y="331"/>
                    </a:cubicBezTo>
                    <a:cubicBezTo>
                      <a:pt x="41" y="330"/>
                      <a:pt x="39" y="328"/>
                      <a:pt x="37" y="327"/>
                    </a:cubicBezTo>
                    <a:cubicBezTo>
                      <a:pt x="37" y="327"/>
                      <a:pt x="37" y="327"/>
                      <a:pt x="37" y="327"/>
                    </a:cubicBezTo>
                    <a:cubicBezTo>
                      <a:pt x="36" y="326"/>
                      <a:pt x="35" y="325"/>
                      <a:pt x="34" y="324"/>
                    </a:cubicBezTo>
                    <a:cubicBezTo>
                      <a:pt x="33" y="324"/>
                      <a:pt x="33" y="323"/>
                      <a:pt x="32" y="322"/>
                    </a:cubicBezTo>
                    <a:cubicBezTo>
                      <a:pt x="32" y="322"/>
                      <a:pt x="31" y="321"/>
                      <a:pt x="31" y="320"/>
                    </a:cubicBezTo>
                    <a:cubicBezTo>
                      <a:pt x="31" y="315"/>
                      <a:pt x="31" y="315"/>
                      <a:pt x="31" y="315"/>
                    </a:cubicBezTo>
                    <a:cubicBezTo>
                      <a:pt x="31" y="313"/>
                      <a:pt x="31" y="311"/>
                      <a:pt x="30" y="309"/>
                    </a:cubicBezTo>
                    <a:cubicBezTo>
                      <a:pt x="30" y="241"/>
                      <a:pt x="30" y="173"/>
                      <a:pt x="30" y="104"/>
                    </a:cubicBezTo>
                    <a:close/>
                    <a:moveTo>
                      <a:pt x="642" y="388"/>
                    </a:moveTo>
                    <a:cubicBezTo>
                      <a:pt x="642" y="389"/>
                      <a:pt x="642" y="390"/>
                      <a:pt x="642" y="388"/>
                    </a:cubicBezTo>
                    <a:close/>
                    <a:moveTo>
                      <a:pt x="642" y="387"/>
                    </a:moveTo>
                    <a:cubicBezTo>
                      <a:pt x="642" y="387"/>
                      <a:pt x="642" y="387"/>
                      <a:pt x="642" y="388"/>
                    </a:cubicBezTo>
                    <a:cubicBezTo>
                      <a:pt x="642" y="388"/>
                      <a:pt x="642" y="389"/>
                      <a:pt x="641" y="389"/>
                    </a:cubicBezTo>
                    <a:cubicBezTo>
                      <a:pt x="641" y="390"/>
                      <a:pt x="641" y="390"/>
                      <a:pt x="641" y="390"/>
                    </a:cubicBezTo>
                    <a:cubicBezTo>
                      <a:pt x="640" y="391"/>
                      <a:pt x="639" y="392"/>
                      <a:pt x="638" y="393"/>
                    </a:cubicBezTo>
                    <a:cubicBezTo>
                      <a:pt x="638" y="393"/>
                      <a:pt x="637" y="393"/>
                      <a:pt x="637" y="394"/>
                    </a:cubicBezTo>
                    <a:cubicBezTo>
                      <a:pt x="637" y="394"/>
                      <a:pt x="637" y="394"/>
                      <a:pt x="637" y="394"/>
                    </a:cubicBezTo>
                    <a:cubicBezTo>
                      <a:pt x="634" y="396"/>
                      <a:pt x="631" y="397"/>
                      <a:pt x="628" y="399"/>
                    </a:cubicBezTo>
                    <a:cubicBezTo>
                      <a:pt x="627" y="400"/>
                      <a:pt x="625" y="400"/>
                      <a:pt x="624" y="401"/>
                    </a:cubicBezTo>
                    <a:cubicBezTo>
                      <a:pt x="623" y="401"/>
                      <a:pt x="623" y="401"/>
                      <a:pt x="623" y="401"/>
                    </a:cubicBezTo>
                    <a:cubicBezTo>
                      <a:pt x="622" y="402"/>
                      <a:pt x="621" y="402"/>
                      <a:pt x="620" y="403"/>
                    </a:cubicBezTo>
                    <a:cubicBezTo>
                      <a:pt x="600" y="410"/>
                      <a:pt x="578" y="414"/>
                      <a:pt x="557" y="417"/>
                    </a:cubicBezTo>
                    <a:cubicBezTo>
                      <a:pt x="551" y="418"/>
                      <a:pt x="547" y="419"/>
                      <a:pt x="540" y="419"/>
                    </a:cubicBezTo>
                    <a:cubicBezTo>
                      <a:pt x="533" y="420"/>
                      <a:pt x="525" y="421"/>
                      <a:pt x="518" y="422"/>
                    </a:cubicBezTo>
                    <a:cubicBezTo>
                      <a:pt x="502" y="423"/>
                      <a:pt x="486" y="424"/>
                      <a:pt x="470" y="425"/>
                    </a:cubicBezTo>
                    <a:cubicBezTo>
                      <a:pt x="434" y="426"/>
                      <a:pt x="398" y="426"/>
                      <a:pt x="362" y="425"/>
                    </a:cubicBezTo>
                    <a:cubicBezTo>
                      <a:pt x="296" y="423"/>
                      <a:pt x="229" y="422"/>
                      <a:pt x="163" y="418"/>
                    </a:cubicBezTo>
                    <a:cubicBezTo>
                      <a:pt x="142" y="416"/>
                      <a:pt x="120" y="415"/>
                      <a:pt x="99" y="412"/>
                    </a:cubicBezTo>
                    <a:cubicBezTo>
                      <a:pt x="98" y="412"/>
                      <a:pt x="95" y="412"/>
                      <a:pt x="95" y="412"/>
                    </a:cubicBezTo>
                    <a:cubicBezTo>
                      <a:pt x="93" y="411"/>
                      <a:pt x="91" y="411"/>
                      <a:pt x="90" y="411"/>
                    </a:cubicBezTo>
                    <a:cubicBezTo>
                      <a:pt x="86" y="410"/>
                      <a:pt x="82" y="410"/>
                      <a:pt x="78" y="409"/>
                    </a:cubicBezTo>
                    <a:cubicBezTo>
                      <a:pt x="71" y="408"/>
                      <a:pt x="65" y="406"/>
                      <a:pt x="59" y="405"/>
                    </a:cubicBezTo>
                    <a:cubicBezTo>
                      <a:pt x="56" y="404"/>
                      <a:pt x="53" y="403"/>
                      <a:pt x="51" y="402"/>
                    </a:cubicBezTo>
                    <a:cubicBezTo>
                      <a:pt x="50" y="402"/>
                      <a:pt x="48" y="401"/>
                      <a:pt x="47" y="401"/>
                    </a:cubicBezTo>
                    <a:cubicBezTo>
                      <a:pt x="47" y="401"/>
                      <a:pt x="46" y="401"/>
                      <a:pt x="46" y="401"/>
                    </a:cubicBezTo>
                    <a:cubicBezTo>
                      <a:pt x="43" y="399"/>
                      <a:pt x="39" y="397"/>
                      <a:pt x="36" y="395"/>
                    </a:cubicBezTo>
                    <a:cubicBezTo>
                      <a:pt x="36" y="395"/>
                      <a:pt x="35" y="394"/>
                      <a:pt x="34" y="393"/>
                    </a:cubicBezTo>
                    <a:cubicBezTo>
                      <a:pt x="34" y="393"/>
                      <a:pt x="34" y="393"/>
                      <a:pt x="33" y="392"/>
                    </a:cubicBezTo>
                    <a:cubicBezTo>
                      <a:pt x="33" y="392"/>
                      <a:pt x="33" y="391"/>
                      <a:pt x="32" y="391"/>
                    </a:cubicBezTo>
                    <a:cubicBezTo>
                      <a:pt x="32" y="390"/>
                      <a:pt x="31" y="388"/>
                      <a:pt x="31" y="387"/>
                    </a:cubicBezTo>
                    <a:cubicBezTo>
                      <a:pt x="31" y="387"/>
                      <a:pt x="31" y="387"/>
                      <a:pt x="31" y="387"/>
                    </a:cubicBezTo>
                    <a:cubicBezTo>
                      <a:pt x="31" y="387"/>
                      <a:pt x="31" y="387"/>
                      <a:pt x="31" y="386"/>
                    </a:cubicBezTo>
                    <a:cubicBezTo>
                      <a:pt x="31" y="385"/>
                      <a:pt x="31" y="384"/>
                      <a:pt x="31" y="383"/>
                    </a:cubicBezTo>
                    <a:cubicBezTo>
                      <a:pt x="31" y="358"/>
                      <a:pt x="31" y="358"/>
                      <a:pt x="31" y="358"/>
                    </a:cubicBezTo>
                    <a:cubicBezTo>
                      <a:pt x="62" y="374"/>
                      <a:pt x="99" y="378"/>
                      <a:pt x="133" y="382"/>
                    </a:cubicBezTo>
                    <a:cubicBezTo>
                      <a:pt x="194" y="390"/>
                      <a:pt x="256" y="391"/>
                      <a:pt x="318" y="391"/>
                    </a:cubicBezTo>
                    <a:cubicBezTo>
                      <a:pt x="363" y="391"/>
                      <a:pt x="408" y="391"/>
                      <a:pt x="452" y="389"/>
                    </a:cubicBezTo>
                    <a:cubicBezTo>
                      <a:pt x="454" y="389"/>
                      <a:pt x="455" y="390"/>
                      <a:pt x="457" y="390"/>
                    </a:cubicBezTo>
                    <a:cubicBezTo>
                      <a:pt x="465" y="390"/>
                      <a:pt x="472" y="389"/>
                      <a:pt x="480" y="387"/>
                    </a:cubicBezTo>
                    <a:cubicBezTo>
                      <a:pt x="492" y="387"/>
                      <a:pt x="504" y="386"/>
                      <a:pt x="516" y="384"/>
                    </a:cubicBezTo>
                    <a:cubicBezTo>
                      <a:pt x="553" y="381"/>
                      <a:pt x="593" y="377"/>
                      <a:pt x="628" y="363"/>
                    </a:cubicBezTo>
                    <a:cubicBezTo>
                      <a:pt x="633" y="361"/>
                      <a:pt x="638" y="358"/>
                      <a:pt x="642" y="356"/>
                    </a:cubicBezTo>
                    <a:lnTo>
                      <a:pt x="642" y="38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6" name="Google Shape;546;p64"/>
              <p:cNvSpPr/>
              <p:nvPr/>
            </p:nvSpPr>
            <p:spPr>
              <a:xfrm>
                <a:off x="8486776" y="4899025"/>
                <a:ext cx="334963" cy="347663"/>
              </a:xfrm>
              <a:custGeom>
                <a:avLst/>
                <a:gdLst/>
                <a:ahLst/>
                <a:cxnLst/>
                <a:rect l="l" t="t" r="r" b="b"/>
                <a:pathLst>
                  <a:path w="135" h="140" extrusionOk="0">
                    <a:moveTo>
                      <a:pt x="57" y="136"/>
                    </a:moveTo>
                    <a:cubicBezTo>
                      <a:pt x="89" y="140"/>
                      <a:pt x="119" y="118"/>
                      <a:pt x="126" y="87"/>
                    </a:cubicBezTo>
                    <a:cubicBezTo>
                      <a:pt x="135" y="55"/>
                      <a:pt x="116" y="24"/>
                      <a:pt x="86" y="12"/>
                    </a:cubicBezTo>
                    <a:cubicBezTo>
                      <a:pt x="56" y="0"/>
                      <a:pt x="21" y="15"/>
                      <a:pt x="7" y="42"/>
                    </a:cubicBezTo>
                    <a:cubicBezTo>
                      <a:pt x="3" y="51"/>
                      <a:pt x="0" y="60"/>
                      <a:pt x="0" y="70"/>
                    </a:cubicBezTo>
                    <a:cubicBezTo>
                      <a:pt x="0" y="71"/>
                      <a:pt x="0" y="71"/>
                      <a:pt x="0" y="72"/>
                    </a:cubicBezTo>
                    <a:cubicBezTo>
                      <a:pt x="0" y="73"/>
                      <a:pt x="0" y="73"/>
                      <a:pt x="0" y="74"/>
                    </a:cubicBezTo>
                    <a:cubicBezTo>
                      <a:pt x="1" y="106"/>
                      <a:pt x="25" y="132"/>
                      <a:pt x="57" y="136"/>
                    </a:cubicBezTo>
                    <a:close/>
                    <a:moveTo>
                      <a:pt x="64" y="37"/>
                    </a:moveTo>
                    <a:cubicBezTo>
                      <a:pt x="83" y="37"/>
                      <a:pt x="99" y="53"/>
                      <a:pt x="99" y="72"/>
                    </a:cubicBezTo>
                    <a:cubicBezTo>
                      <a:pt x="99" y="91"/>
                      <a:pt x="83" y="107"/>
                      <a:pt x="64" y="107"/>
                    </a:cubicBezTo>
                    <a:cubicBezTo>
                      <a:pt x="45" y="107"/>
                      <a:pt x="29" y="91"/>
                      <a:pt x="29" y="72"/>
                    </a:cubicBezTo>
                    <a:cubicBezTo>
                      <a:pt x="29" y="53"/>
                      <a:pt x="45" y="37"/>
                      <a:pt x="64"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7" name="Google Shape;547;p64"/>
              <p:cNvSpPr/>
              <p:nvPr/>
            </p:nvSpPr>
            <p:spPr>
              <a:xfrm>
                <a:off x="8834438" y="5338763"/>
                <a:ext cx="93663" cy="71438"/>
              </a:xfrm>
              <a:custGeom>
                <a:avLst/>
                <a:gdLst/>
                <a:ahLst/>
                <a:cxnLst/>
                <a:rect l="l" t="t" r="r" b="b"/>
                <a:pathLst>
                  <a:path w="38" h="29" extrusionOk="0">
                    <a:moveTo>
                      <a:pt x="19" y="29"/>
                    </a:moveTo>
                    <a:cubicBezTo>
                      <a:pt x="38" y="29"/>
                      <a:pt x="38" y="0"/>
                      <a:pt x="19" y="0"/>
                    </a:cubicBezTo>
                    <a:cubicBezTo>
                      <a:pt x="0" y="0"/>
                      <a:pt x="0" y="29"/>
                      <a:pt x="19" y="2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8" name="Google Shape;548;p64"/>
              <p:cNvSpPr/>
              <p:nvPr/>
            </p:nvSpPr>
            <p:spPr>
              <a:xfrm>
                <a:off x="8710613" y="5338763"/>
                <a:ext cx="93663" cy="71438"/>
              </a:xfrm>
              <a:custGeom>
                <a:avLst/>
                <a:gdLst/>
                <a:ahLst/>
                <a:cxnLst/>
                <a:rect l="l" t="t" r="r" b="b"/>
                <a:pathLst>
                  <a:path w="38" h="29" extrusionOk="0">
                    <a:moveTo>
                      <a:pt x="19" y="0"/>
                    </a:moveTo>
                    <a:cubicBezTo>
                      <a:pt x="0" y="0"/>
                      <a:pt x="0" y="29"/>
                      <a:pt x="19" y="29"/>
                    </a:cubicBezTo>
                    <a:cubicBezTo>
                      <a:pt x="38" y="29"/>
                      <a:pt x="38" y="0"/>
                      <a:pt x="1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49" name="Google Shape;549;p64"/>
          <p:cNvGrpSpPr/>
          <p:nvPr/>
        </p:nvGrpSpPr>
        <p:grpSpPr>
          <a:xfrm>
            <a:off x="5092695" y="3337954"/>
            <a:ext cx="1680565" cy="1679530"/>
            <a:chOff x="5092695" y="3337954"/>
            <a:chExt cx="1680565" cy="1679530"/>
          </a:xfrm>
        </p:grpSpPr>
        <p:grpSp>
          <p:nvGrpSpPr>
            <p:cNvPr id="550" name="Google Shape;550;p64"/>
            <p:cNvGrpSpPr/>
            <p:nvPr/>
          </p:nvGrpSpPr>
          <p:grpSpPr>
            <a:xfrm>
              <a:off x="5092695" y="3337954"/>
              <a:ext cx="1680565" cy="1679530"/>
              <a:chOff x="5092695" y="3337954"/>
              <a:chExt cx="1680565" cy="1679530"/>
            </a:xfrm>
          </p:grpSpPr>
          <p:sp>
            <p:nvSpPr>
              <p:cNvPr id="551" name="Google Shape;551;p64"/>
              <p:cNvSpPr/>
              <p:nvPr/>
            </p:nvSpPr>
            <p:spPr>
              <a:xfrm>
                <a:off x="5092695" y="3337954"/>
                <a:ext cx="1680565" cy="1679530"/>
              </a:xfrm>
              <a:custGeom>
                <a:avLst/>
                <a:gdLst/>
                <a:ahLst/>
                <a:cxnLst/>
                <a:rect l="l" t="t" r="r" b="b"/>
                <a:pathLst>
                  <a:path w="1041" h="1040" extrusionOk="0">
                    <a:moveTo>
                      <a:pt x="1041" y="523"/>
                    </a:moveTo>
                    <a:cubicBezTo>
                      <a:pt x="1041" y="522"/>
                      <a:pt x="1041" y="521"/>
                      <a:pt x="1041" y="521"/>
                    </a:cubicBezTo>
                    <a:cubicBezTo>
                      <a:pt x="1041" y="497"/>
                      <a:pt x="1040" y="473"/>
                      <a:pt x="1036" y="450"/>
                    </a:cubicBezTo>
                    <a:cubicBezTo>
                      <a:pt x="981" y="446"/>
                      <a:pt x="981" y="446"/>
                      <a:pt x="981" y="446"/>
                    </a:cubicBezTo>
                    <a:cubicBezTo>
                      <a:pt x="978" y="429"/>
                      <a:pt x="975" y="413"/>
                      <a:pt x="970" y="396"/>
                    </a:cubicBezTo>
                    <a:cubicBezTo>
                      <a:pt x="1019" y="369"/>
                      <a:pt x="1019" y="369"/>
                      <a:pt x="1019" y="369"/>
                    </a:cubicBezTo>
                    <a:cubicBezTo>
                      <a:pt x="1011" y="345"/>
                      <a:pt x="1003" y="323"/>
                      <a:pt x="993" y="301"/>
                    </a:cubicBezTo>
                    <a:cubicBezTo>
                      <a:pt x="939" y="314"/>
                      <a:pt x="939" y="314"/>
                      <a:pt x="939" y="314"/>
                    </a:cubicBezTo>
                    <a:cubicBezTo>
                      <a:pt x="931" y="298"/>
                      <a:pt x="922" y="283"/>
                      <a:pt x="913" y="269"/>
                    </a:cubicBezTo>
                    <a:cubicBezTo>
                      <a:pt x="951" y="228"/>
                      <a:pt x="951" y="228"/>
                      <a:pt x="951" y="228"/>
                    </a:cubicBezTo>
                    <a:cubicBezTo>
                      <a:pt x="938" y="208"/>
                      <a:pt x="923" y="189"/>
                      <a:pt x="907" y="172"/>
                    </a:cubicBezTo>
                    <a:cubicBezTo>
                      <a:pt x="859" y="199"/>
                      <a:pt x="859" y="199"/>
                      <a:pt x="859" y="199"/>
                    </a:cubicBezTo>
                    <a:cubicBezTo>
                      <a:pt x="847" y="187"/>
                      <a:pt x="834" y="175"/>
                      <a:pt x="821" y="164"/>
                    </a:cubicBezTo>
                    <a:cubicBezTo>
                      <a:pt x="845" y="114"/>
                      <a:pt x="845" y="114"/>
                      <a:pt x="845" y="114"/>
                    </a:cubicBezTo>
                    <a:cubicBezTo>
                      <a:pt x="826" y="99"/>
                      <a:pt x="806" y="85"/>
                      <a:pt x="786" y="73"/>
                    </a:cubicBezTo>
                    <a:cubicBezTo>
                      <a:pt x="748" y="114"/>
                      <a:pt x="748" y="114"/>
                      <a:pt x="748" y="114"/>
                    </a:cubicBezTo>
                    <a:cubicBezTo>
                      <a:pt x="733" y="105"/>
                      <a:pt x="717" y="97"/>
                      <a:pt x="701" y="91"/>
                    </a:cubicBezTo>
                    <a:cubicBezTo>
                      <a:pt x="709" y="36"/>
                      <a:pt x="709" y="36"/>
                      <a:pt x="709" y="36"/>
                    </a:cubicBezTo>
                    <a:cubicBezTo>
                      <a:pt x="687" y="27"/>
                      <a:pt x="664" y="20"/>
                      <a:pt x="641" y="14"/>
                    </a:cubicBezTo>
                    <a:cubicBezTo>
                      <a:pt x="617" y="64"/>
                      <a:pt x="617" y="64"/>
                      <a:pt x="617" y="64"/>
                    </a:cubicBezTo>
                    <a:cubicBezTo>
                      <a:pt x="600" y="61"/>
                      <a:pt x="582" y="58"/>
                      <a:pt x="565" y="57"/>
                    </a:cubicBezTo>
                    <a:cubicBezTo>
                      <a:pt x="557" y="2"/>
                      <a:pt x="557" y="2"/>
                      <a:pt x="557" y="2"/>
                    </a:cubicBezTo>
                    <a:cubicBezTo>
                      <a:pt x="545" y="1"/>
                      <a:pt x="533" y="0"/>
                      <a:pt x="521" y="0"/>
                    </a:cubicBezTo>
                    <a:cubicBezTo>
                      <a:pt x="509" y="0"/>
                      <a:pt x="497" y="1"/>
                      <a:pt x="485" y="2"/>
                    </a:cubicBezTo>
                    <a:cubicBezTo>
                      <a:pt x="477" y="57"/>
                      <a:pt x="477" y="57"/>
                      <a:pt x="477" y="57"/>
                    </a:cubicBezTo>
                    <a:cubicBezTo>
                      <a:pt x="459" y="58"/>
                      <a:pt x="442" y="61"/>
                      <a:pt x="425" y="64"/>
                    </a:cubicBezTo>
                    <a:cubicBezTo>
                      <a:pt x="401" y="14"/>
                      <a:pt x="401" y="14"/>
                      <a:pt x="401" y="14"/>
                    </a:cubicBezTo>
                    <a:cubicBezTo>
                      <a:pt x="377" y="20"/>
                      <a:pt x="354" y="27"/>
                      <a:pt x="332" y="36"/>
                    </a:cubicBezTo>
                    <a:cubicBezTo>
                      <a:pt x="341" y="91"/>
                      <a:pt x="341" y="91"/>
                      <a:pt x="341" y="91"/>
                    </a:cubicBezTo>
                    <a:cubicBezTo>
                      <a:pt x="325" y="97"/>
                      <a:pt x="309" y="105"/>
                      <a:pt x="293" y="114"/>
                    </a:cubicBezTo>
                    <a:cubicBezTo>
                      <a:pt x="256" y="73"/>
                      <a:pt x="256" y="73"/>
                      <a:pt x="256" y="73"/>
                    </a:cubicBezTo>
                    <a:cubicBezTo>
                      <a:pt x="235" y="85"/>
                      <a:pt x="215" y="99"/>
                      <a:pt x="197" y="114"/>
                    </a:cubicBezTo>
                    <a:cubicBezTo>
                      <a:pt x="221" y="164"/>
                      <a:pt x="221" y="164"/>
                      <a:pt x="221" y="164"/>
                    </a:cubicBezTo>
                    <a:cubicBezTo>
                      <a:pt x="208" y="175"/>
                      <a:pt x="195" y="187"/>
                      <a:pt x="183" y="199"/>
                    </a:cubicBezTo>
                    <a:cubicBezTo>
                      <a:pt x="135" y="172"/>
                      <a:pt x="135" y="172"/>
                      <a:pt x="135" y="172"/>
                    </a:cubicBezTo>
                    <a:cubicBezTo>
                      <a:pt x="119" y="189"/>
                      <a:pt x="104" y="208"/>
                      <a:pt x="91" y="228"/>
                    </a:cubicBezTo>
                    <a:cubicBezTo>
                      <a:pt x="128" y="269"/>
                      <a:pt x="128" y="269"/>
                      <a:pt x="128" y="269"/>
                    </a:cubicBezTo>
                    <a:cubicBezTo>
                      <a:pt x="119" y="283"/>
                      <a:pt x="111" y="298"/>
                      <a:pt x="103" y="314"/>
                    </a:cubicBezTo>
                    <a:cubicBezTo>
                      <a:pt x="49" y="301"/>
                      <a:pt x="49" y="301"/>
                      <a:pt x="49" y="301"/>
                    </a:cubicBezTo>
                    <a:cubicBezTo>
                      <a:pt x="39" y="323"/>
                      <a:pt x="30" y="345"/>
                      <a:pt x="23" y="369"/>
                    </a:cubicBezTo>
                    <a:cubicBezTo>
                      <a:pt x="71" y="396"/>
                      <a:pt x="71" y="396"/>
                      <a:pt x="71" y="396"/>
                    </a:cubicBezTo>
                    <a:cubicBezTo>
                      <a:pt x="67" y="413"/>
                      <a:pt x="63" y="429"/>
                      <a:pt x="60" y="446"/>
                    </a:cubicBezTo>
                    <a:cubicBezTo>
                      <a:pt x="5" y="450"/>
                      <a:pt x="5" y="450"/>
                      <a:pt x="5" y="450"/>
                    </a:cubicBezTo>
                    <a:cubicBezTo>
                      <a:pt x="2" y="473"/>
                      <a:pt x="0" y="497"/>
                      <a:pt x="0" y="521"/>
                    </a:cubicBezTo>
                    <a:cubicBezTo>
                      <a:pt x="0" y="521"/>
                      <a:pt x="0" y="522"/>
                      <a:pt x="0" y="523"/>
                    </a:cubicBezTo>
                    <a:cubicBezTo>
                      <a:pt x="55" y="535"/>
                      <a:pt x="55" y="535"/>
                      <a:pt x="55" y="535"/>
                    </a:cubicBezTo>
                    <a:cubicBezTo>
                      <a:pt x="55" y="552"/>
                      <a:pt x="57" y="568"/>
                      <a:pt x="59" y="585"/>
                    </a:cubicBezTo>
                    <a:cubicBezTo>
                      <a:pt x="7" y="605"/>
                      <a:pt x="7" y="605"/>
                      <a:pt x="7" y="605"/>
                    </a:cubicBezTo>
                    <a:cubicBezTo>
                      <a:pt x="11" y="629"/>
                      <a:pt x="17" y="653"/>
                      <a:pt x="24" y="676"/>
                    </a:cubicBezTo>
                    <a:cubicBezTo>
                      <a:pt x="79" y="672"/>
                      <a:pt x="79" y="672"/>
                      <a:pt x="79" y="672"/>
                    </a:cubicBezTo>
                    <a:cubicBezTo>
                      <a:pt x="85" y="687"/>
                      <a:pt x="91" y="703"/>
                      <a:pt x="98" y="718"/>
                    </a:cubicBezTo>
                    <a:cubicBezTo>
                      <a:pt x="54" y="752"/>
                      <a:pt x="54" y="752"/>
                      <a:pt x="54" y="752"/>
                    </a:cubicBezTo>
                    <a:cubicBezTo>
                      <a:pt x="65" y="774"/>
                      <a:pt x="78" y="795"/>
                      <a:pt x="92" y="815"/>
                    </a:cubicBezTo>
                    <a:cubicBezTo>
                      <a:pt x="143" y="795"/>
                      <a:pt x="143" y="795"/>
                      <a:pt x="143" y="795"/>
                    </a:cubicBezTo>
                    <a:cubicBezTo>
                      <a:pt x="153" y="808"/>
                      <a:pt x="163" y="821"/>
                      <a:pt x="174" y="833"/>
                    </a:cubicBezTo>
                    <a:cubicBezTo>
                      <a:pt x="143" y="878"/>
                      <a:pt x="143" y="878"/>
                      <a:pt x="143" y="878"/>
                    </a:cubicBezTo>
                    <a:cubicBezTo>
                      <a:pt x="160" y="896"/>
                      <a:pt x="178" y="913"/>
                      <a:pt x="197" y="928"/>
                    </a:cubicBezTo>
                    <a:cubicBezTo>
                      <a:pt x="240" y="893"/>
                      <a:pt x="240" y="893"/>
                      <a:pt x="240" y="893"/>
                    </a:cubicBezTo>
                    <a:cubicBezTo>
                      <a:pt x="253" y="903"/>
                      <a:pt x="267" y="912"/>
                      <a:pt x="280" y="921"/>
                    </a:cubicBezTo>
                    <a:cubicBezTo>
                      <a:pt x="264" y="974"/>
                      <a:pt x="264" y="974"/>
                      <a:pt x="264" y="974"/>
                    </a:cubicBezTo>
                    <a:cubicBezTo>
                      <a:pt x="285" y="986"/>
                      <a:pt x="307" y="996"/>
                      <a:pt x="331" y="1005"/>
                    </a:cubicBezTo>
                    <a:cubicBezTo>
                      <a:pt x="362" y="959"/>
                      <a:pt x="362" y="959"/>
                      <a:pt x="362" y="959"/>
                    </a:cubicBezTo>
                    <a:cubicBezTo>
                      <a:pt x="377" y="965"/>
                      <a:pt x="392" y="969"/>
                      <a:pt x="408" y="973"/>
                    </a:cubicBezTo>
                    <a:cubicBezTo>
                      <a:pt x="407" y="1029"/>
                      <a:pt x="407" y="1029"/>
                      <a:pt x="407" y="1029"/>
                    </a:cubicBezTo>
                    <a:cubicBezTo>
                      <a:pt x="431" y="1034"/>
                      <a:pt x="456" y="1038"/>
                      <a:pt x="481" y="1040"/>
                    </a:cubicBezTo>
                    <a:cubicBezTo>
                      <a:pt x="497" y="987"/>
                      <a:pt x="497" y="987"/>
                      <a:pt x="497" y="987"/>
                    </a:cubicBezTo>
                    <a:cubicBezTo>
                      <a:pt x="505" y="987"/>
                      <a:pt x="513" y="987"/>
                      <a:pt x="521" y="987"/>
                    </a:cubicBezTo>
                    <a:cubicBezTo>
                      <a:pt x="529" y="987"/>
                      <a:pt x="537" y="987"/>
                      <a:pt x="545" y="987"/>
                    </a:cubicBezTo>
                    <a:cubicBezTo>
                      <a:pt x="561" y="1040"/>
                      <a:pt x="561" y="1040"/>
                      <a:pt x="561" y="1040"/>
                    </a:cubicBezTo>
                    <a:cubicBezTo>
                      <a:pt x="586" y="1038"/>
                      <a:pt x="610" y="1034"/>
                      <a:pt x="634" y="1029"/>
                    </a:cubicBezTo>
                    <a:cubicBezTo>
                      <a:pt x="634" y="973"/>
                      <a:pt x="634" y="973"/>
                      <a:pt x="634" y="973"/>
                    </a:cubicBezTo>
                    <a:cubicBezTo>
                      <a:pt x="650" y="969"/>
                      <a:pt x="665" y="965"/>
                      <a:pt x="680" y="959"/>
                    </a:cubicBezTo>
                    <a:cubicBezTo>
                      <a:pt x="711" y="1005"/>
                      <a:pt x="711" y="1005"/>
                      <a:pt x="711" y="1005"/>
                    </a:cubicBezTo>
                    <a:cubicBezTo>
                      <a:pt x="734" y="996"/>
                      <a:pt x="756" y="986"/>
                      <a:pt x="778" y="974"/>
                    </a:cubicBezTo>
                    <a:cubicBezTo>
                      <a:pt x="761" y="921"/>
                      <a:pt x="761" y="921"/>
                      <a:pt x="761" y="921"/>
                    </a:cubicBezTo>
                    <a:cubicBezTo>
                      <a:pt x="775" y="912"/>
                      <a:pt x="788" y="903"/>
                      <a:pt x="801" y="893"/>
                    </a:cubicBezTo>
                    <a:cubicBezTo>
                      <a:pt x="845" y="928"/>
                      <a:pt x="845" y="928"/>
                      <a:pt x="845" y="928"/>
                    </a:cubicBezTo>
                    <a:cubicBezTo>
                      <a:pt x="864" y="913"/>
                      <a:pt x="882" y="896"/>
                      <a:pt x="899" y="878"/>
                    </a:cubicBezTo>
                    <a:cubicBezTo>
                      <a:pt x="867" y="833"/>
                      <a:pt x="867" y="833"/>
                      <a:pt x="867" y="833"/>
                    </a:cubicBezTo>
                    <a:cubicBezTo>
                      <a:pt x="878" y="821"/>
                      <a:pt x="889" y="808"/>
                      <a:pt x="898" y="795"/>
                    </a:cubicBezTo>
                    <a:cubicBezTo>
                      <a:pt x="950" y="815"/>
                      <a:pt x="950" y="815"/>
                      <a:pt x="950" y="815"/>
                    </a:cubicBezTo>
                    <a:cubicBezTo>
                      <a:pt x="964" y="795"/>
                      <a:pt x="976" y="774"/>
                      <a:pt x="987" y="752"/>
                    </a:cubicBezTo>
                    <a:cubicBezTo>
                      <a:pt x="944" y="718"/>
                      <a:pt x="944" y="718"/>
                      <a:pt x="944" y="718"/>
                    </a:cubicBezTo>
                    <a:cubicBezTo>
                      <a:pt x="951" y="703"/>
                      <a:pt x="957" y="687"/>
                      <a:pt x="962" y="672"/>
                    </a:cubicBezTo>
                    <a:cubicBezTo>
                      <a:pt x="1018" y="676"/>
                      <a:pt x="1018" y="676"/>
                      <a:pt x="1018" y="676"/>
                    </a:cubicBezTo>
                    <a:cubicBezTo>
                      <a:pt x="1025" y="653"/>
                      <a:pt x="1030" y="629"/>
                      <a:pt x="1034" y="605"/>
                    </a:cubicBezTo>
                    <a:cubicBezTo>
                      <a:pt x="983" y="585"/>
                      <a:pt x="983" y="585"/>
                      <a:pt x="983" y="585"/>
                    </a:cubicBezTo>
                    <a:cubicBezTo>
                      <a:pt x="985" y="568"/>
                      <a:pt x="986" y="552"/>
                      <a:pt x="987" y="535"/>
                    </a:cubicBezTo>
                    <a:lnTo>
                      <a:pt x="1041" y="523"/>
                    </a:lnTo>
                    <a:close/>
                    <a:moveTo>
                      <a:pt x="521" y="906"/>
                    </a:moveTo>
                    <a:cubicBezTo>
                      <a:pt x="308" y="906"/>
                      <a:pt x="135" y="733"/>
                      <a:pt x="135" y="520"/>
                    </a:cubicBezTo>
                    <a:cubicBezTo>
                      <a:pt x="135" y="307"/>
                      <a:pt x="308" y="134"/>
                      <a:pt x="521" y="134"/>
                    </a:cubicBezTo>
                    <a:cubicBezTo>
                      <a:pt x="734" y="134"/>
                      <a:pt x="907" y="307"/>
                      <a:pt x="907" y="520"/>
                    </a:cubicBezTo>
                    <a:cubicBezTo>
                      <a:pt x="907" y="733"/>
                      <a:pt x="734" y="906"/>
                      <a:pt x="521" y="906"/>
                    </a:cubicBezTo>
                    <a:close/>
                  </a:path>
                </a:pathLst>
              </a:custGeom>
              <a:solidFill>
                <a:schemeClr val="accent3"/>
              </a:solidFill>
              <a:ln>
                <a:noFill/>
              </a:ln>
              <a:effectLst>
                <a:outerShdw blurRad="1231900" dist="1130300" dir="2700000" sx="84000" sy="84000" algn="tl" rotWithShape="0">
                  <a:srgbClr val="000000">
                    <a:alpha val="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2" name="Google Shape;552;p64"/>
              <p:cNvSpPr/>
              <p:nvPr/>
            </p:nvSpPr>
            <p:spPr>
              <a:xfrm>
                <a:off x="5453852" y="3698075"/>
                <a:ext cx="959288" cy="959288"/>
              </a:xfrm>
              <a:prstGeom prst="ellipse">
                <a:avLst/>
              </a:prstGeom>
              <a:solidFill>
                <a:schemeClr val="accent3"/>
              </a:solidFill>
              <a:ln>
                <a:noFill/>
              </a:ln>
              <a:effectLst>
                <a:outerShdw blurRad="1231900" dist="1130300" dir="2700000" sx="84000" sy="84000" algn="tl" rotWithShape="0">
                  <a:srgbClr val="000000">
                    <a:alpha val="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553" name="Google Shape;553;p64"/>
            <p:cNvGrpSpPr/>
            <p:nvPr/>
          </p:nvGrpSpPr>
          <p:grpSpPr>
            <a:xfrm>
              <a:off x="5791680" y="4036717"/>
              <a:ext cx="282594" cy="282004"/>
              <a:chOff x="8380413" y="4381500"/>
              <a:chExt cx="1520825" cy="1517650"/>
            </a:xfrm>
          </p:grpSpPr>
          <p:sp>
            <p:nvSpPr>
              <p:cNvPr id="554" name="Google Shape;554;p64"/>
              <p:cNvSpPr/>
              <p:nvPr/>
            </p:nvSpPr>
            <p:spPr>
              <a:xfrm>
                <a:off x="8550276" y="5156200"/>
                <a:ext cx="576263" cy="574675"/>
              </a:xfrm>
              <a:custGeom>
                <a:avLst/>
                <a:gdLst/>
                <a:ahLst/>
                <a:cxnLst/>
                <a:rect l="l" t="t" r="r" b="b"/>
                <a:pathLst>
                  <a:path w="232" h="232" extrusionOk="0">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5" name="Google Shape;555;p64"/>
              <p:cNvSpPr/>
              <p:nvPr/>
            </p:nvSpPr>
            <p:spPr>
              <a:xfrm>
                <a:off x="8380413" y="4381500"/>
                <a:ext cx="1520825" cy="1517650"/>
              </a:xfrm>
              <a:custGeom>
                <a:avLst/>
                <a:gdLst/>
                <a:ahLst/>
                <a:cxnLst/>
                <a:rect l="l" t="t" r="r" b="b"/>
                <a:pathLst>
                  <a:path w="612" h="612" extrusionOk="0">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6" name="Google Shape;556;p64"/>
              <p:cNvSpPr/>
              <p:nvPr/>
            </p:nvSpPr>
            <p:spPr>
              <a:xfrm>
                <a:off x="9372601" y="4637088"/>
                <a:ext cx="277813" cy="277813"/>
              </a:xfrm>
              <a:custGeom>
                <a:avLst/>
                <a:gdLst/>
                <a:ahLst/>
                <a:cxnLst/>
                <a:rect l="l" t="t" r="r" b="b"/>
                <a:pathLst>
                  <a:path w="112" h="112" extrusionOk="0">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57" name="Google Shape;557;p64"/>
          <p:cNvGrpSpPr/>
          <p:nvPr/>
        </p:nvGrpSpPr>
        <p:grpSpPr>
          <a:xfrm>
            <a:off x="7054734" y="3438332"/>
            <a:ext cx="1322514" cy="1319409"/>
            <a:chOff x="7054734" y="3438332"/>
            <a:chExt cx="1322514" cy="1319409"/>
          </a:xfrm>
        </p:grpSpPr>
        <p:sp>
          <p:nvSpPr>
            <p:cNvPr id="558" name="Google Shape;558;p64"/>
            <p:cNvSpPr/>
            <p:nvPr/>
          </p:nvSpPr>
          <p:spPr>
            <a:xfrm>
              <a:off x="7054734" y="3438332"/>
              <a:ext cx="1322514" cy="1319409"/>
            </a:xfrm>
            <a:custGeom>
              <a:avLst/>
              <a:gdLst/>
              <a:ahLst/>
              <a:cxnLst/>
              <a:rect l="l" t="t" r="r" b="b"/>
              <a:pathLst>
                <a:path w="819" h="817" extrusionOk="0">
                  <a:moveTo>
                    <a:pt x="761" y="425"/>
                  </a:moveTo>
                  <a:cubicBezTo>
                    <a:pt x="819" y="409"/>
                    <a:pt x="819" y="409"/>
                    <a:pt x="819" y="409"/>
                  </a:cubicBezTo>
                  <a:cubicBezTo>
                    <a:pt x="819" y="387"/>
                    <a:pt x="818" y="366"/>
                    <a:pt x="814" y="345"/>
                  </a:cubicBezTo>
                  <a:cubicBezTo>
                    <a:pt x="754" y="340"/>
                    <a:pt x="754" y="340"/>
                    <a:pt x="754" y="340"/>
                  </a:cubicBezTo>
                  <a:cubicBezTo>
                    <a:pt x="751" y="325"/>
                    <a:pt x="748" y="311"/>
                    <a:pt x="743" y="297"/>
                  </a:cubicBezTo>
                  <a:cubicBezTo>
                    <a:pt x="791" y="260"/>
                    <a:pt x="791" y="260"/>
                    <a:pt x="791" y="260"/>
                  </a:cubicBezTo>
                  <a:cubicBezTo>
                    <a:pt x="783" y="241"/>
                    <a:pt x="774" y="222"/>
                    <a:pt x="764" y="204"/>
                  </a:cubicBezTo>
                  <a:cubicBezTo>
                    <a:pt x="706" y="220"/>
                    <a:pt x="706" y="220"/>
                    <a:pt x="706" y="220"/>
                  </a:cubicBezTo>
                  <a:cubicBezTo>
                    <a:pt x="698" y="207"/>
                    <a:pt x="688" y="195"/>
                    <a:pt x="678" y="183"/>
                  </a:cubicBezTo>
                  <a:cubicBezTo>
                    <a:pt x="710" y="132"/>
                    <a:pt x="710" y="132"/>
                    <a:pt x="710" y="132"/>
                  </a:cubicBezTo>
                  <a:cubicBezTo>
                    <a:pt x="696" y="116"/>
                    <a:pt x="681" y="102"/>
                    <a:pt x="664" y="89"/>
                  </a:cubicBezTo>
                  <a:cubicBezTo>
                    <a:pt x="617" y="126"/>
                    <a:pt x="617" y="126"/>
                    <a:pt x="617" y="126"/>
                  </a:cubicBezTo>
                  <a:cubicBezTo>
                    <a:pt x="604" y="116"/>
                    <a:pt x="591" y="108"/>
                    <a:pt x="577" y="100"/>
                  </a:cubicBezTo>
                  <a:cubicBezTo>
                    <a:pt x="588" y="41"/>
                    <a:pt x="588" y="41"/>
                    <a:pt x="588" y="41"/>
                  </a:cubicBezTo>
                  <a:cubicBezTo>
                    <a:pt x="569" y="32"/>
                    <a:pt x="550" y="24"/>
                    <a:pt x="530" y="18"/>
                  </a:cubicBezTo>
                  <a:cubicBezTo>
                    <a:pt x="499" y="70"/>
                    <a:pt x="499" y="70"/>
                    <a:pt x="499" y="70"/>
                  </a:cubicBezTo>
                  <a:cubicBezTo>
                    <a:pt x="483" y="66"/>
                    <a:pt x="468" y="63"/>
                    <a:pt x="452" y="61"/>
                  </a:cubicBezTo>
                  <a:cubicBezTo>
                    <a:pt x="441" y="2"/>
                    <a:pt x="441" y="2"/>
                    <a:pt x="441" y="2"/>
                  </a:cubicBezTo>
                  <a:cubicBezTo>
                    <a:pt x="431" y="1"/>
                    <a:pt x="420" y="0"/>
                    <a:pt x="410" y="0"/>
                  </a:cubicBezTo>
                  <a:cubicBezTo>
                    <a:pt x="399" y="0"/>
                    <a:pt x="389" y="1"/>
                    <a:pt x="379" y="2"/>
                  </a:cubicBezTo>
                  <a:cubicBezTo>
                    <a:pt x="368" y="61"/>
                    <a:pt x="368" y="61"/>
                    <a:pt x="368" y="61"/>
                  </a:cubicBezTo>
                  <a:cubicBezTo>
                    <a:pt x="352" y="63"/>
                    <a:pt x="336" y="66"/>
                    <a:pt x="321" y="70"/>
                  </a:cubicBezTo>
                  <a:cubicBezTo>
                    <a:pt x="289" y="18"/>
                    <a:pt x="289" y="18"/>
                    <a:pt x="289" y="18"/>
                  </a:cubicBezTo>
                  <a:cubicBezTo>
                    <a:pt x="269" y="24"/>
                    <a:pt x="250" y="32"/>
                    <a:pt x="231" y="41"/>
                  </a:cubicBezTo>
                  <a:cubicBezTo>
                    <a:pt x="243" y="100"/>
                    <a:pt x="243" y="100"/>
                    <a:pt x="243" y="100"/>
                  </a:cubicBezTo>
                  <a:cubicBezTo>
                    <a:pt x="229" y="108"/>
                    <a:pt x="216" y="116"/>
                    <a:pt x="203" y="126"/>
                  </a:cubicBezTo>
                  <a:cubicBezTo>
                    <a:pt x="155" y="89"/>
                    <a:pt x="155" y="89"/>
                    <a:pt x="155" y="89"/>
                  </a:cubicBezTo>
                  <a:cubicBezTo>
                    <a:pt x="139" y="102"/>
                    <a:pt x="123" y="116"/>
                    <a:pt x="109" y="132"/>
                  </a:cubicBezTo>
                  <a:cubicBezTo>
                    <a:pt x="141" y="183"/>
                    <a:pt x="141" y="183"/>
                    <a:pt x="141" y="183"/>
                  </a:cubicBezTo>
                  <a:cubicBezTo>
                    <a:pt x="131" y="195"/>
                    <a:pt x="122" y="207"/>
                    <a:pt x="114" y="220"/>
                  </a:cubicBezTo>
                  <a:cubicBezTo>
                    <a:pt x="56" y="204"/>
                    <a:pt x="56" y="204"/>
                    <a:pt x="56" y="204"/>
                  </a:cubicBezTo>
                  <a:cubicBezTo>
                    <a:pt x="45" y="222"/>
                    <a:pt x="36" y="241"/>
                    <a:pt x="28" y="260"/>
                  </a:cubicBezTo>
                  <a:cubicBezTo>
                    <a:pt x="77" y="297"/>
                    <a:pt x="77" y="297"/>
                    <a:pt x="77" y="297"/>
                  </a:cubicBezTo>
                  <a:cubicBezTo>
                    <a:pt x="72" y="311"/>
                    <a:pt x="68" y="325"/>
                    <a:pt x="65" y="340"/>
                  </a:cubicBezTo>
                  <a:cubicBezTo>
                    <a:pt x="5" y="345"/>
                    <a:pt x="5" y="345"/>
                    <a:pt x="5" y="345"/>
                  </a:cubicBezTo>
                  <a:cubicBezTo>
                    <a:pt x="2" y="366"/>
                    <a:pt x="0" y="387"/>
                    <a:pt x="0" y="409"/>
                  </a:cubicBezTo>
                  <a:cubicBezTo>
                    <a:pt x="58" y="425"/>
                    <a:pt x="58" y="425"/>
                    <a:pt x="58" y="425"/>
                  </a:cubicBezTo>
                  <a:cubicBezTo>
                    <a:pt x="59" y="440"/>
                    <a:pt x="61" y="455"/>
                    <a:pt x="63" y="469"/>
                  </a:cubicBezTo>
                  <a:cubicBezTo>
                    <a:pt x="9" y="495"/>
                    <a:pt x="9" y="495"/>
                    <a:pt x="9" y="495"/>
                  </a:cubicBezTo>
                  <a:cubicBezTo>
                    <a:pt x="14" y="517"/>
                    <a:pt x="20" y="537"/>
                    <a:pt x="27" y="557"/>
                  </a:cubicBezTo>
                  <a:cubicBezTo>
                    <a:pt x="88" y="551"/>
                    <a:pt x="88" y="551"/>
                    <a:pt x="88" y="551"/>
                  </a:cubicBezTo>
                  <a:cubicBezTo>
                    <a:pt x="93" y="564"/>
                    <a:pt x="100" y="577"/>
                    <a:pt x="107" y="589"/>
                  </a:cubicBezTo>
                  <a:cubicBezTo>
                    <a:pt x="66" y="633"/>
                    <a:pt x="66" y="633"/>
                    <a:pt x="66" y="633"/>
                  </a:cubicBezTo>
                  <a:cubicBezTo>
                    <a:pt x="78" y="652"/>
                    <a:pt x="92" y="669"/>
                    <a:pt x="106" y="685"/>
                  </a:cubicBezTo>
                  <a:cubicBezTo>
                    <a:pt x="160" y="658"/>
                    <a:pt x="160" y="658"/>
                    <a:pt x="160" y="658"/>
                  </a:cubicBezTo>
                  <a:cubicBezTo>
                    <a:pt x="170" y="668"/>
                    <a:pt x="180" y="677"/>
                    <a:pt x="191" y="685"/>
                  </a:cubicBezTo>
                  <a:cubicBezTo>
                    <a:pt x="169" y="741"/>
                    <a:pt x="169" y="741"/>
                    <a:pt x="169" y="741"/>
                  </a:cubicBezTo>
                  <a:cubicBezTo>
                    <a:pt x="187" y="754"/>
                    <a:pt x="205" y="766"/>
                    <a:pt x="225" y="776"/>
                  </a:cubicBezTo>
                  <a:cubicBezTo>
                    <a:pt x="265" y="731"/>
                    <a:pt x="265" y="731"/>
                    <a:pt x="265" y="731"/>
                  </a:cubicBezTo>
                  <a:cubicBezTo>
                    <a:pt x="278" y="736"/>
                    <a:pt x="291" y="741"/>
                    <a:pt x="304" y="745"/>
                  </a:cubicBezTo>
                  <a:cubicBezTo>
                    <a:pt x="303" y="806"/>
                    <a:pt x="303" y="806"/>
                    <a:pt x="303" y="806"/>
                  </a:cubicBezTo>
                  <a:cubicBezTo>
                    <a:pt x="324" y="811"/>
                    <a:pt x="346" y="815"/>
                    <a:pt x="368" y="817"/>
                  </a:cubicBezTo>
                  <a:cubicBezTo>
                    <a:pt x="389" y="761"/>
                    <a:pt x="389" y="761"/>
                    <a:pt x="389" y="761"/>
                  </a:cubicBezTo>
                  <a:cubicBezTo>
                    <a:pt x="396" y="761"/>
                    <a:pt x="403" y="762"/>
                    <a:pt x="410" y="762"/>
                  </a:cubicBezTo>
                  <a:cubicBezTo>
                    <a:pt x="417" y="762"/>
                    <a:pt x="423" y="761"/>
                    <a:pt x="430" y="761"/>
                  </a:cubicBezTo>
                  <a:cubicBezTo>
                    <a:pt x="451" y="817"/>
                    <a:pt x="451" y="817"/>
                    <a:pt x="451" y="817"/>
                  </a:cubicBezTo>
                  <a:cubicBezTo>
                    <a:pt x="474" y="815"/>
                    <a:pt x="495" y="811"/>
                    <a:pt x="516" y="806"/>
                  </a:cubicBezTo>
                  <a:cubicBezTo>
                    <a:pt x="516" y="745"/>
                    <a:pt x="516" y="745"/>
                    <a:pt x="516" y="745"/>
                  </a:cubicBezTo>
                  <a:cubicBezTo>
                    <a:pt x="529" y="741"/>
                    <a:pt x="542" y="736"/>
                    <a:pt x="554" y="731"/>
                  </a:cubicBezTo>
                  <a:cubicBezTo>
                    <a:pt x="594" y="776"/>
                    <a:pt x="594" y="776"/>
                    <a:pt x="594" y="776"/>
                  </a:cubicBezTo>
                  <a:cubicBezTo>
                    <a:pt x="614" y="766"/>
                    <a:pt x="633" y="754"/>
                    <a:pt x="650" y="741"/>
                  </a:cubicBezTo>
                  <a:cubicBezTo>
                    <a:pt x="628" y="685"/>
                    <a:pt x="628" y="685"/>
                    <a:pt x="628" y="685"/>
                  </a:cubicBezTo>
                  <a:cubicBezTo>
                    <a:pt x="639" y="677"/>
                    <a:pt x="649" y="668"/>
                    <a:pt x="659" y="658"/>
                  </a:cubicBezTo>
                  <a:cubicBezTo>
                    <a:pt x="713" y="685"/>
                    <a:pt x="713" y="685"/>
                    <a:pt x="713" y="685"/>
                  </a:cubicBezTo>
                  <a:cubicBezTo>
                    <a:pt x="728" y="669"/>
                    <a:pt x="741" y="652"/>
                    <a:pt x="753" y="633"/>
                  </a:cubicBezTo>
                  <a:cubicBezTo>
                    <a:pt x="712" y="589"/>
                    <a:pt x="712" y="589"/>
                    <a:pt x="712" y="589"/>
                  </a:cubicBezTo>
                  <a:cubicBezTo>
                    <a:pt x="719" y="577"/>
                    <a:pt x="726" y="564"/>
                    <a:pt x="732" y="551"/>
                  </a:cubicBezTo>
                  <a:cubicBezTo>
                    <a:pt x="792" y="557"/>
                    <a:pt x="792" y="557"/>
                    <a:pt x="792" y="557"/>
                  </a:cubicBezTo>
                  <a:cubicBezTo>
                    <a:pt x="800" y="537"/>
                    <a:pt x="806" y="517"/>
                    <a:pt x="810" y="495"/>
                  </a:cubicBezTo>
                  <a:cubicBezTo>
                    <a:pt x="756" y="469"/>
                    <a:pt x="756" y="469"/>
                    <a:pt x="756" y="469"/>
                  </a:cubicBezTo>
                  <a:cubicBezTo>
                    <a:pt x="759" y="455"/>
                    <a:pt x="760" y="440"/>
                    <a:pt x="761" y="425"/>
                  </a:cubicBezTo>
                  <a:close/>
                  <a:moveTo>
                    <a:pt x="410" y="704"/>
                  </a:moveTo>
                  <a:cubicBezTo>
                    <a:pt x="247" y="704"/>
                    <a:pt x="114" y="572"/>
                    <a:pt x="114" y="409"/>
                  </a:cubicBezTo>
                  <a:cubicBezTo>
                    <a:pt x="114" y="246"/>
                    <a:pt x="247" y="114"/>
                    <a:pt x="410" y="114"/>
                  </a:cubicBezTo>
                  <a:cubicBezTo>
                    <a:pt x="573" y="114"/>
                    <a:pt x="705" y="246"/>
                    <a:pt x="705" y="409"/>
                  </a:cubicBezTo>
                  <a:cubicBezTo>
                    <a:pt x="705" y="572"/>
                    <a:pt x="573" y="704"/>
                    <a:pt x="410" y="70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9" name="Google Shape;559;p64"/>
            <p:cNvSpPr/>
            <p:nvPr/>
          </p:nvSpPr>
          <p:spPr>
            <a:xfrm>
              <a:off x="7327930" y="3712562"/>
              <a:ext cx="776123" cy="777158"/>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560" name="Google Shape;560;p64"/>
            <p:cNvGrpSpPr/>
            <p:nvPr/>
          </p:nvGrpSpPr>
          <p:grpSpPr>
            <a:xfrm>
              <a:off x="7570818" y="3999041"/>
              <a:ext cx="290347" cy="204200"/>
              <a:chOff x="8278813" y="4530725"/>
              <a:chExt cx="1733550" cy="1219200"/>
            </a:xfrm>
          </p:grpSpPr>
          <p:sp>
            <p:nvSpPr>
              <p:cNvPr id="561" name="Google Shape;561;p64"/>
              <p:cNvSpPr/>
              <p:nvPr/>
            </p:nvSpPr>
            <p:spPr>
              <a:xfrm>
                <a:off x="9215438" y="5232400"/>
                <a:ext cx="114300" cy="114300"/>
              </a:xfrm>
              <a:custGeom>
                <a:avLst/>
                <a:gdLst/>
                <a:ahLst/>
                <a:cxnLst/>
                <a:rect l="l" t="t" r="r" b="b"/>
                <a:pathLst>
                  <a:path w="46" h="46" extrusionOk="0">
                    <a:moveTo>
                      <a:pt x="23" y="0"/>
                    </a:moveTo>
                    <a:cubicBezTo>
                      <a:pt x="17" y="0"/>
                      <a:pt x="12" y="3"/>
                      <a:pt x="7" y="6"/>
                    </a:cubicBezTo>
                    <a:cubicBezTo>
                      <a:pt x="2" y="10"/>
                      <a:pt x="1" y="17"/>
                      <a:pt x="0" y="23"/>
                    </a:cubicBezTo>
                    <a:cubicBezTo>
                      <a:pt x="0" y="29"/>
                      <a:pt x="3" y="35"/>
                      <a:pt x="7" y="39"/>
                    </a:cubicBezTo>
                    <a:cubicBezTo>
                      <a:pt x="11" y="44"/>
                      <a:pt x="17" y="46"/>
                      <a:pt x="23" y="46"/>
                    </a:cubicBezTo>
                    <a:cubicBezTo>
                      <a:pt x="29" y="46"/>
                      <a:pt x="35" y="43"/>
                      <a:pt x="39" y="40"/>
                    </a:cubicBezTo>
                    <a:cubicBezTo>
                      <a:pt x="43" y="37"/>
                      <a:pt x="45" y="32"/>
                      <a:pt x="46" y="27"/>
                    </a:cubicBezTo>
                    <a:cubicBezTo>
                      <a:pt x="46" y="26"/>
                      <a:pt x="46" y="25"/>
                      <a:pt x="46" y="23"/>
                    </a:cubicBezTo>
                    <a:cubicBezTo>
                      <a:pt x="46" y="21"/>
                      <a:pt x="46" y="20"/>
                      <a:pt x="46" y="18"/>
                    </a:cubicBezTo>
                    <a:cubicBezTo>
                      <a:pt x="43" y="8"/>
                      <a:pt x="35" y="1"/>
                      <a:pt x="2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2" name="Google Shape;562;p64"/>
              <p:cNvSpPr/>
              <p:nvPr/>
            </p:nvSpPr>
            <p:spPr>
              <a:xfrm>
                <a:off x="8972550" y="5232400"/>
                <a:ext cx="117475" cy="114300"/>
              </a:xfrm>
              <a:custGeom>
                <a:avLst/>
                <a:gdLst/>
                <a:ahLst/>
                <a:cxnLst/>
                <a:rect l="l" t="t" r="r" b="b"/>
                <a:pathLst>
                  <a:path w="47" h="46" extrusionOk="0">
                    <a:moveTo>
                      <a:pt x="23" y="0"/>
                    </a:moveTo>
                    <a:cubicBezTo>
                      <a:pt x="17" y="0"/>
                      <a:pt x="12" y="3"/>
                      <a:pt x="7" y="6"/>
                    </a:cubicBezTo>
                    <a:cubicBezTo>
                      <a:pt x="3" y="10"/>
                      <a:pt x="1" y="17"/>
                      <a:pt x="0" y="23"/>
                    </a:cubicBezTo>
                    <a:cubicBezTo>
                      <a:pt x="0" y="29"/>
                      <a:pt x="3" y="35"/>
                      <a:pt x="7" y="39"/>
                    </a:cubicBezTo>
                    <a:cubicBezTo>
                      <a:pt x="11" y="44"/>
                      <a:pt x="18" y="46"/>
                      <a:pt x="23" y="46"/>
                    </a:cubicBezTo>
                    <a:cubicBezTo>
                      <a:pt x="30" y="46"/>
                      <a:pt x="35" y="43"/>
                      <a:pt x="40" y="40"/>
                    </a:cubicBezTo>
                    <a:cubicBezTo>
                      <a:pt x="43" y="37"/>
                      <a:pt x="45" y="32"/>
                      <a:pt x="46" y="27"/>
                    </a:cubicBezTo>
                    <a:cubicBezTo>
                      <a:pt x="46" y="26"/>
                      <a:pt x="47" y="25"/>
                      <a:pt x="47" y="23"/>
                    </a:cubicBezTo>
                    <a:cubicBezTo>
                      <a:pt x="47" y="21"/>
                      <a:pt x="46" y="20"/>
                      <a:pt x="46" y="18"/>
                    </a:cubicBezTo>
                    <a:cubicBezTo>
                      <a:pt x="43" y="8"/>
                      <a:pt x="35" y="1"/>
                      <a:pt x="2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3" name="Google Shape;563;p64"/>
              <p:cNvSpPr/>
              <p:nvPr/>
            </p:nvSpPr>
            <p:spPr>
              <a:xfrm>
                <a:off x="9090025" y="4667250"/>
                <a:ext cx="125413" cy="74613"/>
              </a:xfrm>
              <a:custGeom>
                <a:avLst/>
                <a:gdLst/>
                <a:ahLst/>
                <a:cxnLst/>
                <a:rect l="l" t="t" r="r" b="b"/>
                <a:pathLst>
                  <a:path w="51" h="30" extrusionOk="0">
                    <a:moveTo>
                      <a:pt x="15" y="30"/>
                    </a:moveTo>
                    <a:cubicBezTo>
                      <a:pt x="36" y="30"/>
                      <a:pt x="36" y="30"/>
                      <a:pt x="36" y="30"/>
                    </a:cubicBezTo>
                    <a:cubicBezTo>
                      <a:pt x="44" y="30"/>
                      <a:pt x="51" y="23"/>
                      <a:pt x="51" y="15"/>
                    </a:cubicBezTo>
                    <a:cubicBezTo>
                      <a:pt x="51" y="6"/>
                      <a:pt x="44" y="0"/>
                      <a:pt x="36" y="0"/>
                    </a:cubicBezTo>
                    <a:cubicBezTo>
                      <a:pt x="15" y="0"/>
                      <a:pt x="15" y="0"/>
                      <a:pt x="15" y="0"/>
                    </a:cubicBezTo>
                    <a:cubicBezTo>
                      <a:pt x="6" y="0"/>
                      <a:pt x="0" y="6"/>
                      <a:pt x="0" y="15"/>
                    </a:cubicBezTo>
                    <a:cubicBezTo>
                      <a:pt x="0" y="23"/>
                      <a:pt x="6" y="30"/>
                      <a:pt x="15" y="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4" name="Google Shape;564;p64"/>
              <p:cNvSpPr/>
              <p:nvPr/>
            </p:nvSpPr>
            <p:spPr>
              <a:xfrm>
                <a:off x="8786813" y="4832350"/>
                <a:ext cx="642938" cy="385763"/>
              </a:xfrm>
              <a:custGeom>
                <a:avLst/>
                <a:gdLst/>
                <a:ahLst/>
                <a:cxnLst/>
                <a:rect l="l" t="t" r="r" b="b"/>
                <a:pathLst>
                  <a:path w="259" h="155" extrusionOk="0">
                    <a:moveTo>
                      <a:pt x="19" y="35"/>
                    </a:moveTo>
                    <a:cubicBezTo>
                      <a:pt x="36" y="35"/>
                      <a:pt x="36" y="35"/>
                      <a:pt x="36" y="35"/>
                    </a:cubicBezTo>
                    <a:cubicBezTo>
                      <a:pt x="38" y="40"/>
                      <a:pt x="39" y="45"/>
                      <a:pt x="41" y="50"/>
                    </a:cubicBezTo>
                    <a:cubicBezTo>
                      <a:pt x="41" y="52"/>
                      <a:pt x="41" y="53"/>
                      <a:pt x="42" y="54"/>
                    </a:cubicBezTo>
                    <a:cubicBezTo>
                      <a:pt x="42" y="55"/>
                      <a:pt x="42" y="56"/>
                      <a:pt x="42" y="56"/>
                    </a:cubicBezTo>
                    <a:cubicBezTo>
                      <a:pt x="42" y="57"/>
                      <a:pt x="42" y="57"/>
                      <a:pt x="42" y="57"/>
                    </a:cubicBezTo>
                    <a:cubicBezTo>
                      <a:pt x="42" y="57"/>
                      <a:pt x="42" y="57"/>
                      <a:pt x="43" y="57"/>
                    </a:cubicBezTo>
                    <a:cubicBezTo>
                      <a:pt x="50" y="84"/>
                      <a:pt x="57" y="111"/>
                      <a:pt x="65" y="138"/>
                    </a:cubicBezTo>
                    <a:cubicBezTo>
                      <a:pt x="68" y="150"/>
                      <a:pt x="77" y="155"/>
                      <a:pt x="89" y="155"/>
                    </a:cubicBezTo>
                    <a:cubicBezTo>
                      <a:pt x="209" y="155"/>
                      <a:pt x="209" y="155"/>
                      <a:pt x="209" y="155"/>
                    </a:cubicBezTo>
                    <a:cubicBezTo>
                      <a:pt x="221" y="155"/>
                      <a:pt x="228" y="148"/>
                      <a:pt x="231" y="138"/>
                    </a:cubicBezTo>
                    <a:cubicBezTo>
                      <a:pt x="233" y="132"/>
                      <a:pt x="235" y="127"/>
                      <a:pt x="237" y="122"/>
                    </a:cubicBezTo>
                    <a:cubicBezTo>
                      <a:pt x="243" y="104"/>
                      <a:pt x="249" y="86"/>
                      <a:pt x="255" y="68"/>
                    </a:cubicBezTo>
                    <a:cubicBezTo>
                      <a:pt x="257" y="61"/>
                      <a:pt x="259" y="56"/>
                      <a:pt x="258" y="49"/>
                    </a:cubicBezTo>
                    <a:cubicBezTo>
                      <a:pt x="256" y="38"/>
                      <a:pt x="245" y="32"/>
                      <a:pt x="235" y="32"/>
                    </a:cubicBezTo>
                    <a:cubicBezTo>
                      <a:pt x="67" y="32"/>
                      <a:pt x="67" y="32"/>
                      <a:pt x="67" y="32"/>
                    </a:cubicBezTo>
                    <a:cubicBezTo>
                      <a:pt x="65" y="27"/>
                      <a:pt x="64" y="22"/>
                      <a:pt x="62" y="17"/>
                    </a:cubicBezTo>
                    <a:cubicBezTo>
                      <a:pt x="57" y="0"/>
                      <a:pt x="33" y="5"/>
                      <a:pt x="19" y="5"/>
                    </a:cubicBezTo>
                    <a:cubicBezTo>
                      <a:pt x="0" y="5"/>
                      <a:pt x="0" y="35"/>
                      <a:pt x="19" y="35"/>
                    </a:cubicBezTo>
                    <a:close/>
                    <a:moveTo>
                      <a:pt x="224" y="63"/>
                    </a:moveTo>
                    <a:cubicBezTo>
                      <a:pt x="218" y="83"/>
                      <a:pt x="211" y="104"/>
                      <a:pt x="204" y="125"/>
                    </a:cubicBezTo>
                    <a:cubicBezTo>
                      <a:pt x="92" y="125"/>
                      <a:pt x="92" y="125"/>
                      <a:pt x="92" y="125"/>
                    </a:cubicBezTo>
                    <a:cubicBezTo>
                      <a:pt x="92" y="123"/>
                      <a:pt x="91" y="121"/>
                      <a:pt x="91" y="119"/>
                    </a:cubicBezTo>
                    <a:cubicBezTo>
                      <a:pt x="86" y="100"/>
                      <a:pt x="81" y="81"/>
                      <a:pt x="75" y="63"/>
                    </a:cubicBezTo>
                    <a:lnTo>
                      <a:pt x="224" y="63"/>
                    </a:lnTo>
                    <a:close/>
                    <a:moveTo>
                      <a:pt x="45" y="35"/>
                    </a:moveTo>
                    <a:cubicBezTo>
                      <a:pt x="45" y="35"/>
                      <a:pt x="46" y="35"/>
                      <a:pt x="46" y="35"/>
                    </a:cubicBezTo>
                    <a:cubicBezTo>
                      <a:pt x="46" y="35"/>
                      <a:pt x="46" y="36"/>
                      <a:pt x="46" y="36"/>
                    </a:cubicBezTo>
                    <a:cubicBezTo>
                      <a:pt x="45" y="36"/>
                      <a:pt x="44" y="36"/>
                      <a:pt x="44" y="35"/>
                    </a:cubicBezTo>
                    <a:lnTo>
                      <a:pt x="45" y="3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5" name="Google Shape;565;p64"/>
              <p:cNvSpPr/>
              <p:nvPr/>
            </p:nvSpPr>
            <p:spPr>
              <a:xfrm>
                <a:off x="8278813" y="4530725"/>
                <a:ext cx="1733550" cy="1219200"/>
              </a:xfrm>
              <a:custGeom>
                <a:avLst/>
                <a:gdLst/>
                <a:ahLst/>
                <a:cxnLst/>
                <a:rect l="l" t="t" r="r" b="b"/>
                <a:pathLst>
                  <a:path w="699" h="491" extrusionOk="0">
                    <a:moveTo>
                      <a:pt x="690" y="394"/>
                    </a:moveTo>
                    <a:cubicBezTo>
                      <a:pt x="684" y="386"/>
                      <a:pt x="676" y="381"/>
                      <a:pt x="666" y="381"/>
                    </a:cubicBezTo>
                    <a:cubicBezTo>
                      <a:pt x="639" y="381"/>
                      <a:pt x="639" y="381"/>
                      <a:pt x="639" y="381"/>
                    </a:cubicBezTo>
                    <a:cubicBezTo>
                      <a:pt x="640" y="378"/>
                      <a:pt x="640" y="374"/>
                      <a:pt x="641" y="371"/>
                    </a:cubicBezTo>
                    <a:cubicBezTo>
                      <a:pt x="641" y="370"/>
                      <a:pt x="641" y="369"/>
                      <a:pt x="641" y="369"/>
                    </a:cubicBezTo>
                    <a:cubicBezTo>
                      <a:pt x="641" y="312"/>
                      <a:pt x="641" y="255"/>
                      <a:pt x="641" y="198"/>
                    </a:cubicBezTo>
                    <a:cubicBezTo>
                      <a:pt x="641" y="161"/>
                      <a:pt x="641" y="123"/>
                      <a:pt x="641" y="86"/>
                    </a:cubicBezTo>
                    <a:cubicBezTo>
                      <a:pt x="641" y="75"/>
                      <a:pt x="641" y="64"/>
                      <a:pt x="641" y="53"/>
                    </a:cubicBezTo>
                    <a:cubicBezTo>
                      <a:pt x="641" y="51"/>
                      <a:pt x="641" y="49"/>
                      <a:pt x="641" y="46"/>
                    </a:cubicBezTo>
                    <a:cubicBezTo>
                      <a:pt x="641" y="35"/>
                      <a:pt x="637" y="25"/>
                      <a:pt x="630" y="16"/>
                    </a:cubicBezTo>
                    <a:cubicBezTo>
                      <a:pt x="616" y="0"/>
                      <a:pt x="592" y="3"/>
                      <a:pt x="574" y="3"/>
                    </a:cubicBezTo>
                    <a:cubicBezTo>
                      <a:pt x="100" y="3"/>
                      <a:pt x="100" y="3"/>
                      <a:pt x="100" y="3"/>
                    </a:cubicBezTo>
                    <a:cubicBezTo>
                      <a:pt x="76" y="3"/>
                      <a:pt x="59" y="23"/>
                      <a:pt x="59" y="46"/>
                    </a:cubicBezTo>
                    <a:cubicBezTo>
                      <a:pt x="59" y="52"/>
                      <a:pt x="59" y="58"/>
                      <a:pt x="59" y="64"/>
                    </a:cubicBezTo>
                    <a:cubicBezTo>
                      <a:pt x="59" y="162"/>
                      <a:pt x="59" y="162"/>
                      <a:pt x="59" y="162"/>
                    </a:cubicBezTo>
                    <a:cubicBezTo>
                      <a:pt x="59" y="229"/>
                      <a:pt x="59" y="296"/>
                      <a:pt x="59" y="364"/>
                    </a:cubicBezTo>
                    <a:cubicBezTo>
                      <a:pt x="59" y="370"/>
                      <a:pt x="60" y="376"/>
                      <a:pt x="61" y="381"/>
                    </a:cubicBezTo>
                    <a:cubicBezTo>
                      <a:pt x="34" y="381"/>
                      <a:pt x="34" y="381"/>
                      <a:pt x="34" y="381"/>
                    </a:cubicBezTo>
                    <a:cubicBezTo>
                      <a:pt x="18" y="381"/>
                      <a:pt x="5" y="392"/>
                      <a:pt x="2" y="409"/>
                    </a:cubicBezTo>
                    <a:cubicBezTo>
                      <a:pt x="0" y="419"/>
                      <a:pt x="3" y="426"/>
                      <a:pt x="6" y="436"/>
                    </a:cubicBezTo>
                    <a:cubicBezTo>
                      <a:pt x="9" y="443"/>
                      <a:pt x="11" y="451"/>
                      <a:pt x="13" y="458"/>
                    </a:cubicBezTo>
                    <a:cubicBezTo>
                      <a:pt x="12" y="455"/>
                      <a:pt x="14" y="460"/>
                      <a:pt x="14" y="462"/>
                    </a:cubicBezTo>
                    <a:cubicBezTo>
                      <a:pt x="15" y="467"/>
                      <a:pt x="18" y="470"/>
                      <a:pt x="20" y="474"/>
                    </a:cubicB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688" y="447"/>
                      <a:pt x="692" y="434"/>
                      <a:pt x="696" y="420"/>
                    </a:cubicBezTo>
                    <a:cubicBezTo>
                      <a:pt x="699" y="412"/>
                      <a:pt x="695" y="401"/>
                      <a:pt x="690" y="394"/>
                    </a:cubicBezTo>
                    <a:close/>
                    <a:moveTo>
                      <a:pt x="89" y="48"/>
                    </a:moveTo>
                    <a:cubicBezTo>
                      <a:pt x="89" y="44"/>
                      <a:pt x="89" y="43"/>
                      <a:pt x="90" y="39"/>
                    </a:cubicBezTo>
                    <a:cubicBezTo>
                      <a:pt x="92" y="36"/>
                      <a:pt x="96" y="33"/>
                      <a:pt x="100" y="33"/>
                    </a:cubicBezTo>
                    <a:cubicBezTo>
                      <a:pt x="600" y="33"/>
                      <a:pt x="600" y="33"/>
                      <a:pt x="600" y="33"/>
                    </a:cubicBezTo>
                    <a:cubicBezTo>
                      <a:pt x="604" y="33"/>
                      <a:pt x="608" y="36"/>
                      <a:pt x="609" y="39"/>
                    </a:cubicBezTo>
                    <a:cubicBezTo>
                      <a:pt x="611" y="44"/>
                      <a:pt x="611" y="51"/>
                      <a:pt x="611" y="58"/>
                    </a:cubicBezTo>
                    <a:cubicBezTo>
                      <a:pt x="611" y="88"/>
                      <a:pt x="611" y="118"/>
                      <a:pt x="611" y="149"/>
                    </a:cubicBezTo>
                    <a:cubicBezTo>
                      <a:pt x="611" y="219"/>
                      <a:pt x="611" y="289"/>
                      <a:pt x="611" y="359"/>
                    </a:cubicBezTo>
                    <a:cubicBezTo>
                      <a:pt x="611" y="362"/>
                      <a:pt x="611" y="366"/>
                      <a:pt x="611" y="369"/>
                    </a:cubicBezTo>
                    <a:cubicBezTo>
                      <a:pt x="611" y="370"/>
                      <a:pt x="611" y="370"/>
                      <a:pt x="611" y="371"/>
                    </a:cubicBezTo>
                    <a:cubicBezTo>
                      <a:pt x="610" y="371"/>
                      <a:pt x="610" y="371"/>
                      <a:pt x="610" y="372"/>
                    </a:cubicBezTo>
                    <a:cubicBezTo>
                      <a:pt x="610" y="372"/>
                      <a:pt x="609" y="374"/>
                      <a:pt x="609" y="375"/>
                    </a:cubicBezTo>
                    <a:cubicBezTo>
                      <a:pt x="609" y="376"/>
                      <a:pt x="608" y="377"/>
                      <a:pt x="608" y="377"/>
                    </a:cubicBezTo>
                    <a:cubicBezTo>
                      <a:pt x="607" y="378"/>
                      <a:pt x="606" y="379"/>
                      <a:pt x="606" y="379"/>
                    </a:cubicBezTo>
                    <a:cubicBezTo>
                      <a:pt x="605" y="380"/>
                      <a:pt x="604" y="380"/>
                      <a:pt x="604" y="381"/>
                    </a:cubicBezTo>
                    <a:cubicBezTo>
                      <a:pt x="603" y="381"/>
                      <a:pt x="601" y="381"/>
                      <a:pt x="602" y="381"/>
                    </a:cubicBezTo>
                    <a:cubicBezTo>
                      <a:pt x="601" y="381"/>
                      <a:pt x="601" y="381"/>
                      <a:pt x="601" y="381"/>
                    </a:cubicBezTo>
                    <a:cubicBezTo>
                      <a:pt x="100" y="381"/>
                      <a:pt x="100" y="381"/>
                      <a:pt x="100" y="381"/>
                    </a:cubicBezTo>
                    <a:cubicBezTo>
                      <a:pt x="96" y="381"/>
                      <a:pt x="95" y="381"/>
                      <a:pt x="93" y="378"/>
                    </a:cubicBezTo>
                    <a:cubicBezTo>
                      <a:pt x="91" y="376"/>
                      <a:pt x="89" y="372"/>
                      <a:pt x="89" y="369"/>
                    </a:cubicBezTo>
                    <a:cubicBezTo>
                      <a:pt x="89" y="367"/>
                      <a:pt x="89" y="367"/>
                      <a:pt x="89" y="367"/>
                    </a:cubicBezTo>
                    <a:cubicBezTo>
                      <a:pt x="89" y="360"/>
                      <a:pt x="89" y="352"/>
                      <a:pt x="89" y="344"/>
                    </a:cubicBezTo>
                    <a:cubicBezTo>
                      <a:pt x="89" y="310"/>
                      <a:pt x="89" y="276"/>
                      <a:pt x="89" y="242"/>
                    </a:cubicBezTo>
                    <a:cubicBezTo>
                      <a:pt x="89" y="177"/>
                      <a:pt x="89" y="113"/>
                      <a:pt x="89" y="48"/>
                    </a:cubicBezTo>
                    <a:close/>
                    <a:moveTo>
                      <a:pt x="43" y="453"/>
                    </a:moveTo>
                    <a:cubicBezTo>
                      <a:pt x="43" y="454"/>
                      <a:pt x="43" y="454"/>
                      <a:pt x="43" y="454"/>
                    </a:cubicBezTo>
                    <a:cubicBezTo>
                      <a:pt x="43" y="454"/>
                      <a:pt x="43" y="454"/>
                      <a:pt x="43" y="454"/>
                    </a:cubicBezTo>
                    <a:cubicBezTo>
                      <a:pt x="43" y="454"/>
                      <a:pt x="43" y="454"/>
                      <a:pt x="43" y="453"/>
                    </a:cubicBezTo>
                    <a:close/>
                    <a:moveTo>
                      <a:pt x="666" y="417"/>
                    </a:moveTo>
                    <a:cubicBezTo>
                      <a:pt x="663" y="425"/>
                      <a:pt x="660" y="434"/>
                      <a:pt x="657" y="443"/>
                    </a:cubicBezTo>
                    <a:cubicBezTo>
                      <a:pt x="654" y="452"/>
                      <a:pt x="654" y="452"/>
                      <a:pt x="654" y="452"/>
                    </a:cubicBezTo>
                    <a:cubicBezTo>
                      <a:pt x="654" y="453"/>
                      <a:pt x="654" y="453"/>
                      <a:pt x="654" y="454"/>
                    </a:cubicBezTo>
                    <a:cubicBezTo>
                      <a:pt x="653" y="455"/>
                      <a:pt x="653" y="455"/>
                      <a:pt x="653" y="455"/>
                    </a:cubicBezTo>
                    <a:cubicBezTo>
                      <a:pt x="653" y="456"/>
                      <a:pt x="652" y="456"/>
                      <a:pt x="652" y="456"/>
                    </a:cubicBezTo>
                    <a:cubicBezTo>
                      <a:pt x="652" y="456"/>
                      <a:pt x="652" y="456"/>
                      <a:pt x="651" y="457"/>
                    </a:cubicBezTo>
                    <a:cubicBezTo>
                      <a:pt x="650" y="458"/>
                      <a:pt x="648" y="458"/>
                      <a:pt x="647" y="459"/>
                    </a:cubicBezTo>
                    <a:cubicBezTo>
                      <a:pt x="647" y="459"/>
                      <a:pt x="646" y="459"/>
                      <a:pt x="646" y="459"/>
                    </a:cubicBezTo>
                    <a:cubicBezTo>
                      <a:pt x="646" y="459"/>
                      <a:pt x="646" y="460"/>
                      <a:pt x="645" y="460"/>
                    </a:cubicBezTo>
                    <a:cubicBezTo>
                      <a:pt x="644" y="460"/>
                      <a:pt x="643" y="461"/>
                      <a:pt x="641" y="461"/>
                    </a:cubicBezTo>
                    <a:cubicBezTo>
                      <a:pt x="641" y="461"/>
                      <a:pt x="641" y="461"/>
                      <a:pt x="641" y="461"/>
                    </a:cubicBezTo>
                    <a:cubicBezTo>
                      <a:pt x="641" y="461"/>
                      <a:pt x="641" y="461"/>
                      <a:pt x="641" y="461"/>
                    </a:cubicBezTo>
                    <a:cubicBezTo>
                      <a:pt x="57" y="461"/>
                      <a:pt x="57" y="461"/>
                      <a:pt x="57" y="461"/>
                    </a:cubicBezTo>
                    <a:cubicBezTo>
                      <a:pt x="57" y="461"/>
                      <a:pt x="55" y="461"/>
                      <a:pt x="55" y="461"/>
                    </a:cubicBezTo>
                    <a:cubicBezTo>
                      <a:pt x="54" y="460"/>
                      <a:pt x="51" y="459"/>
                      <a:pt x="51" y="459"/>
                    </a:cubicBezTo>
                    <a:cubicBezTo>
                      <a:pt x="50" y="459"/>
                      <a:pt x="49" y="458"/>
                      <a:pt x="48" y="457"/>
                    </a:cubicBezTo>
                    <a:cubicBezTo>
                      <a:pt x="48" y="457"/>
                      <a:pt x="45" y="456"/>
                      <a:pt x="45" y="456"/>
                    </a:cubicBezTo>
                    <a:cubicBezTo>
                      <a:pt x="45" y="455"/>
                      <a:pt x="44" y="455"/>
                      <a:pt x="44" y="455"/>
                    </a:cubicBezTo>
                    <a:cubicBezTo>
                      <a:pt x="44" y="453"/>
                      <a:pt x="43" y="452"/>
                      <a:pt x="43" y="451"/>
                    </a:cubicBezTo>
                    <a:cubicBezTo>
                      <a:pt x="42" y="450"/>
                      <a:pt x="42" y="448"/>
                      <a:pt x="42" y="447"/>
                    </a:cubicBezTo>
                    <a:cubicBezTo>
                      <a:pt x="39" y="438"/>
                      <a:pt x="36" y="429"/>
                      <a:pt x="33" y="420"/>
                    </a:cubicBezTo>
                    <a:cubicBezTo>
                      <a:pt x="32" y="418"/>
                      <a:pt x="31" y="415"/>
                      <a:pt x="30" y="413"/>
                    </a:cubicBezTo>
                    <a:cubicBezTo>
                      <a:pt x="32" y="416"/>
                      <a:pt x="31" y="414"/>
                      <a:pt x="32" y="412"/>
                    </a:cubicBezTo>
                    <a:cubicBezTo>
                      <a:pt x="32" y="412"/>
                      <a:pt x="32" y="412"/>
                      <a:pt x="32" y="411"/>
                    </a:cubicBezTo>
                    <a:cubicBezTo>
                      <a:pt x="664" y="411"/>
                      <a:pt x="664" y="411"/>
                      <a:pt x="664" y="411"/>
                    </a:cubicBezTo>
                    <a:cubicBezTo>
                      <a:pt x="664" y="412"/>
                      <a:pt x="665" y="412"/>
                      <a:pt x="665" y="412"/>
                    </a:cubicBezTo>
                    <a:cubicBezTo>
                      <a:pt x="665" y="412"/>
                      <a:pt x="666" y="413"/>
                      <a:pt x="666" y="413"/>
                    </a:cubicBezTo>
                    <a:cubicBezTo>
                      <a:pt x="666" y="414"/>
                      <a:pt x="666" y="414"/>
                      <a:pt x="666" y="414"/>
                    </a:cubicBezTo>
                    <a:cubicBezTo>
                      <a:pt x="666" y="415"/>
                      <a:pt x="666" y="416"/>
                      <a:pt x="666" y="41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6" name="Google Shape;566;p64"/>
              <p:cNvSpPr/>
              <p:nvPr/>
            </p:nvSpPr>
            <p:spPr>
              <a:xfrm>
                <a:off x="9020175" y="5575300"/>
                <a:ext cx="246063" cy="74613"/>
              </a:xfrm>
              <a:custGeom>
                <a:avLst/>
                <a:gdLst/>
                <a:ahLst/>
                <a:cxnLst/>
                <a:rect l="l" t="t" r="r" b="b"/>
                <a:pathLst>
                  <a:path w="99" h="30" extrusionOk="0">
                    <a:moveTo>
                      <a:pt x="80" y="0"/>
                    </a:moveTo>
                    <a:cubicBezTo>
                      <a:pt x="20" y="0"/>
                      <a:pt x="20" y="0"/>
                      <a:pt x="20" y="0"/>
                    </a:cubicBezTo>
                    <a:cubicBezTo>
                      <a:pt x="0" y="0"/>
                      <a:pt x="0" y="30"/>
                      <a:pt x="20" y="30"/>
                    </a:cubicBezTo>
                    <a:cubicBezTo>
                      <a:pt x="80" y="30"/>
                      <a:pt x="80" y="30"/>
                      <a:pt x="80" y="30"/>
                    </a:cubicBezTo>
                    <a:cubicBezTo>
                      <a:pt x="99" y="30"/>
                      <a:pt x="99" y="0"/>
                      <a:pt x="8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67" name="Google Shape;567;p64"/>
          <p:cNvGrpSpPr/>
          <p:nvPr/>
        </p:nvGrpSpPr>
        <p:grpSpPr>
          <a:xfrm>
            <a:off x="3857108" y="3653576"/>
            <a:ext cx="786471" cy="796819"/>
            <a:chOff x="3857108" y="3653576"/>
            <a:chExt cx="786471" cy="796819"/>
          </a:xfrm>
        </p:grpSpPr>
        <p:sp>
          <p:nvSpPr>
            <p:cNvPr id="568" name="Google Shape;568;p64"/>
            <p:cNvSpPr/>
            <p:nvPr/>
          </p:nvSpPr>
          <p:spPr>
            <a:xfrm>
              <a:off x="3857108" y="3653576"/>
              <a:ext cx="786471" cy="796819"/>
            </a:xfrm>
            <a:custGeom>
              <a:avLst/>
              <a:gdLst/>
              <a:ahLst/>
              <a:cxnLst/>
              <a:rect l="l" t="t" r="r" b="b"/>
              <a:pathLst>
                <a:path w="487" h="494" extrusionOk="0">
                  <a:moveTo>
                    <a:pt x="487" y="277"/>
                  </a:moveTo>
                  <a:cubicBezTo>
                    <a:pt x="487" y="213"/>
                    <a:pt x="487" y="213"/>
                    <a:pt x="487" y="213"/>
                  </a:cubicBezTo>
                  <a:cubicBezTo>
                    <a:pt x="439" y="206"/>
                    <a:pt x="439" y="206"/>
                    <a:pt x="439" y="206"/>
                  </a:cubicBezTo>
                  <a:cubicBezTo>
                    <a:pt x="435" y="186"/>
                    <a:pt x="428" y="166"/>
                    <a:pt x="418" y="149"/>
                  </a:cubicBezTo>
                  <a:cubicBezTo>
                    <a:pt x="449" y="113"/>
                    <a:pt x="449" y="113"/>
                    <a:pt x="449" y="113"/>
                  </a:cubicBezTo>
                  <a:cubicBezTo>
                    <a:pt x="408" y="63"/>
                    <a:pt x="408" y="63"/>
                    <a:pt x="408" y="63"/>
                  </a:cubicBezTo>
                  <a:cubicBezTo>
                    <a:pt x="366" y="89"/>
                    <a:pt x="366" y="89"/>
                    <a:pt x="366" y="89"/>
                  </a:cubicBezTo>
                  <a:cubicBezTo>
                    <a:pt x="350" y="77"/>
                    <a:pt x="332" y="67"/>
                    <a:pt x="313" y="59"/>
                  </a:cubicBezTo>
                  <a:cubicBezTo>
                    <a:pt x="314" y="11"/>
                    <a:pt x="314" y="11"/>
                    <a:pt x="314" y="11"/>
                  </a:cubicBezTo>
                  <a:cubicBezTo>
                    <a:pt x="251" y="0"/>
                    <a:pt x="251" y="0"/>
                    <a:pt x="251" y="0"/>
                  </a:cubicBezTo>
                  <a:cubicBezTo>
                    <a:pt x="235" y="47"/>
                    <a:pt x="235" y="47"/>
                    <a:pt x="235" y="47"/>
                  </a:cubicBezTo>
                  <a:cubicBezTo>
                    <a:pt x="214" y="48"/>
                    <a:pt x="195" y="52"/>
                    <a:pt x="176" y="59"/>
                  </a:cubicBezTo>
                  <a:cubicBezTo>
                    <a:pt x="145" y="20"/>
                    <a:pt x="145" y="20"/>
                    <a:pt x="145" y="20"/>
                  </a:cubicBezTo>
                  <a:cubicBezTo>
                    <a:pt x="90" y="52"/>
                    <a:pt x="90" y="52"/>
                    <a:pt x="90" y="52"/>
                  </a:cubicBezTo>
                  <a:cubicBezTo>
                    <a:pt x="108" y="100"/>
                    <a:pt x="108" y="100"/>
                    <a:pt x="108" y="100"/>
                  </a:cubicBezTo>
                  <a:cubicBezTo>
                    <a:pt x="94" y="113"/>
                    <a:pt x="81" y="128"/>
                    <a:pt x="71" y="145"/>
                  </a:cubicBezTo>
                  <a:cubicBezTo>
                    <a:pt x="22" y="135"/>
                    <a:pt x="22" y="135"/>
                    <a:pt x="22" y="135"/>
                  </a:cubicBezTo>
                  <a:cubicBezTo>
                    <a:pt x="0" y="196"/>
                    <a:pt x="0" y="196"/>
                    <a:pt x="0" y="196"/>
                  </a:cubicBezTo>
                  <a:cubicBezTo>
                    <a:pt x="45" y="220"/>
                    <a:pt x="45" y="220"/>
                    <a:pt x="45" y="220"/>
                  </a:cubicBezTo>
                  <a:cubicBezTo>
                    <a:pt x="44" y="229"/>
                    <a:pt x="43" y="238"/>
                    <a:pt x="43" y="247"/>
                  </a:cubicBezTo>
                  <a:cubicBezTo>
                    <a:pt x="43" y="258"/>
                    <a:pt x="44" y="268"/>
                    <a:pt x="46" y="279"/>
                  </a:cubicBezTo>
                  <a:cubicBezTo>
                    <a:pt x="1" y="303"/>
                    <a:pt x="1" y="303"/>
                    <a:pt x="1" y="303"/>
                  </a:cubicBezTo>
                  <a:cubicBezTo>
                    <a:pt x="23" y="363"/>
                    <a:pt x="23" y="363"/>
                    <a:pt x="23" y="363"/>
                  </a:cubicBezTo>
                  <a:cubicBezTo>
                    <a:pt x="74" y="353"/>
                    <a:pt x="74" y="353"/>
                    <a:pt x="74" y="353"/>
                  </a:cubicBezTo>
                  <a:cubicBezTo>
                    <a:pt x="84" y="370"/>
                    <a:pt x="97" y="385"/>
                    <a:pt x="112" y="398"/>
                  </a:cubicBezTo>
                  <a:cubicBezTo>
                    <a:pt x="93" y="445"/>
                    <a:pt x="93" y="445"/>
                    <a:pt x="93" y="445"/>
                  </a:cubicBezTo>
                  <a:cubicBezTo>
                    <a:pt x="149" y="477"/>
                    <a:pt x="149" y="477"/>
                    <a:pt x="149" y="477"/>
                  </a:cubicBezTo>
                  <a:cubicBezTo>
                    <a:pt x="181" y="437"/>
                    <a:pt x="181" y="437"/>
                    <a:pt x="181" y="437"/>
                  </a:cubicBezTo>
                  <a:cubicBezTo>
                    <a:pt x="199" y="443"/>
                    <a:pt x="219" y="446"/>
                    <a:pt x="239" y="447"/>
                  </a:cubicBezTo>
                  <a:cubicBezTo>
                    <a:pt x="255" y="494"/>
                    <a:pt x="255" y="494"/>
                    <a:pt x="255" y="494"/>
                  </a:cubicBezTo>
                  <a:cubicBezTo>
                    <a:pt x="318" y="483"/>
                    <a:pt x="318" y="483"/>
                    <a:pt x="318" y="483"/>
                  </a:cubicBezTo>
                  <a:cubicBezTo>
                    <a:pt x="317" y="433"/>
                    <a:pt x="317" y="433"/>
                    <a:pt x="317" y="433"/>
                  </a:cubicBezTo>
                  <a:cubicBezTo>
                    <a:pt x="336" y="426"/>
                    <a:pt x="353" y="415"/>
                    <a:pt x="369" y="403"/>
                  </a:cubicBezTo>
                  <a:cubicBezTo>
                    <a:pt x="411" y="428"/>
                    <a:pt x="411" y="428"/>
                    <a:pt x="411" y="428"/>
                  </a:cubicBezTo>
                  <a:cubicBezTo>
                    <a:pt x="452" y="379"/>
                    <a:pt x="452" y="379"/>
                    <a:pt x="452" y="379"/>
                  </a:cubicBezTo>
                  <a:cubicBezTo>
                    <a:pt x="419" y="342"/>
                    <a:pt x="419" y="342"/>
                    <a:pt x="419" y="342"/>
                  </a:cubicBezTo>
                  <a:cubicBezTo>
                    <a:pt x="429" y="324"/>
                    <a:pt x="436" y="305"/>
                    <a:pt x="440" y="285"/>
                  </a:cubicBezTo>
                  <a:lnTo>
                    <a:pt x="487" y="277"/>
                  </a:lnTo>
                  <a:close/>
                  <a:moveTo>
                    <a:pt x="243" y="393"/>
                  </a:moveTo>
                  <a:cubicBezTo>
                    <a:pt x="163" y="393"/>
                    <a:pt x="97" y="328"/>
                    <a:pt x="97" y="247"/>
                  </a:cubicBezTo>
                  <a:cubicBezTo>
                    <a:pt x="97" y="166"/>
                    <a:pt x="163" y="101"/>
                    <a:pt x="243" y="101"/>
                  </a:cubicBezTo>
                  <a:cubicBezTo>
                    <a:pt x="324" y="101"/>
                    <a:pt x="390" y="166"/>
                    <a:pt x="390" y="247"/>
                  </a:cubicBezTo>
                  <a:cubicBezTo>
                    <a:pt x="390" y="328"/>
                    <a:pt x="324" y="393"/>
                    <a:pt x="243" y="39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9" name="Google Shape;569;p64"/>
            <p:cNvSpPr/>
            <p:nvPr/>
          </p:nvSpPr>
          <p:spPr>
            <a:xfrm>
              <a:off x="4073388" y="3873995"/>
              <a:ext cx="353912" cy="355982"/>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570" name="Google Shape;570;p64"/>
            <p:cNvGrpSpPr/>
            <p:nvPr/>
          </p:nvGrpSpPr>
          <p:grpSpPr>
            <a:xfrm>
              <a:off x="4204471" y="3972250"/>
              <a:ext cx="91747" cy="159473"/>
              <a:chOff x="8677275" y="4325938"/>
              <a:chExt cx="939800" cy="1633538"/>
            </a:xfrm>
          </p:grpSpPr>
          <p:sp>
            <p:nvSpPr>
              <p:cNvPr id="571" name="Google Shape;571;p64"/>
              <p:cNvSpPr/>
              <p:nvPr/>
            </p:nvSpPr>
            <p:spPr>
              <a:xfrm>
                <a:off x="8853488" y="4559301"/>
                <a:ext cx="387350" cy="485775"/>
              </a:xfrm>
              <a:custGeom>
                <a:avLst/>
                <a:gdLst/>
                <a:ahLst/>
                <a:cxnLst/>
                <a:rect l="l" t="t" r="r" b="b"/>
                <a:pathLst>
                  <a:path w="156" h="196" extrusionOk="0">
                    <a:moveTo>
                      <a:pt x="151" y="24"/>
                    </a:moveTo>
                    <a:cubicBezTo>
                      <a:pt x="156" y="17"/>
                      <a:pt x="152" y="8"/>
                      <a:pt x="146" y="4"/>
                    </a:cubicBezTo>
                    <a:cubicBezTo>
                      <a:pt x="139" y="0"/>
                      <a:pt x="131" y="3"/>
                      <a:pt x="126" y="9"/>
                    </a:cubicBezTo>
                    <a:cubicBezTo>
                      <a:pt x="91" y="57"/>
                      <a:pt x="55" y="105"/>
                      <a:pt x="19" y="153"/>
                    </a:cubicBezTo>
                    <a:cubicBezTo>
                      <a:pt x="15" y="159"/>
                      <a:pt x="10" y="166"/>
                      <a:pt x="5" y="172"/>
                    </a:cubicBezTo>
                    <a:cubicBezTo>
                      <a:pt x="0" y="179"/>
                      <a:pt x="4" y="188"/>
                      <a:pt x="10" y="192"/>
                    </a:cubicBezTo>
                    <a:cubicBezTo>
                      <a:pt x="17" y="196"/>
                      <a:pt x="25" y="193"/>
                      <a:pt x="30" y="187"/>
                    </a:cubicBezTo>
                    <a:cubicBezTo>
                      <a:pt x="65" y="139"/>
                      <a:pt x="101" y="91"/>
                      <a:pt x="137" y="43"/>
                    </a:cubicBezTo>
                    <a:cubicBezTo>
                      <a:pt x="141" y="37"/>
                      <a:pt x="146" y="30"/>
                      <a:pt x="151" y="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2" name="Google Shape;572;p64"/>
              <p:cNvSpPr/>
              <p:nvPr/>
            </p:nvSpPr>
            <p:spPr>
              <a:xfrm>
                <a:off x="8820150" y="4595813"/>
                <a:ext cx="209550" cy="247650"/>
              </a:xfrm>
              <a:custGeom>
                <a:avLst/>
                <a:gdLst/>
                <a:ahLst/>
                <a:cxnLst/>
                <a:rect l="l" t="t" r="r" b="b"/>
                <a:pathLst>
                  <a:path w="84" h="100" extrusionOk="0">
                    <a:moveTo>
                      <a:pt x="30" y="90"/>
                    </a:moveTo>
                    <a:cubicBezTo>
                      <a:pt x="46" y="68"/>
                      <a:pt x="63" y="46"/>
                      <a:pt x="79" y="24"/>
                    </a:cubicBezTo>
                    <a:cubicBezTo>
                      <a:pt x="84" y="17"/>
                      <a:pt x="80" y="8"/>
                      <a:pt x="74" y="4"/>
                    </a:cubicBezTo>
                    <a:cubicBezTo>
                      <a:pt x="67" y="0"/>
                      <a:pt x="59" y="3"/>
                      <a:pt x="55" y="9"/>
                    </a:cubicBezTo>
                    <a:cubicBezTo>
                      <a:pt x="38" y="31"/>
                      <a:pt x="22" y="54"/>
                      <a:pt x="5" y="76"/>
                    </a:cubicBezTo>
                    <a:cubicBezTo>
                      <a:pt x="0" y="82"/>
                      <a:pt x="4" y="92"/>
                      <a:pt x="10" y="95"/>
                    </a:cubicBezTo>
                    <a:cubicBezTo>
                      <a:pt x="18" y="100"/>
                      <a:pt x="25" y="97"/>
                      <a:pt x="30" y="9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3" name="Google Shape;573;p64"/>
              <p:cNvSpPr/>
              <p:nvPr/>
            </p:nvSpPr>
            <p:spPr>
              <a:xfrm>
                <a:off x="8677275" y="4325938"/>
                <a:ext cx="939800" cy="1633538"/>
              </a:xfrm>
              <a:custGeom>
                <a:avLst/>
                <a:gdLst/>
                <a:ahLst/>
                <a:cxnLst/>
                <a:rect l="l" t="t" r="r" b="b"/>
                <a:pathLst>
                  <a:path w="378" h="659" extrusionOk="0">
                    <a:moveTo>
                      <a:pt x="372" y="12"/>
                    </a:moveTo>
                    <a:cubicBezTo>
                      <a:pt x="366" y="5"/>
                      <a:pt x="358" y="0"/>
                      <a:pt x="349" y="0"/>
                    </a:cubicBezTo>
                    <a:cubicBezTo>
                      <a:pt x="347" y="0"/>
                      <a:pt x="345" y="0"/>
                      <a:pt x="342" y="0"/>
                    </a:cubicBezTo>
                    <a:cubicBezTo>
                      <a:pt x="277" y="0"/>
                      <a:pt x="212" y="0"/>
                      <a:pt x="147" y="0"/>
                    </a:cubicBezTo>
                    <a:cubicBezTo>
                      <a:pt x="115" y="0"/>
                      <a:pt x="83" y="0"/>
                      <a:pt x="51" y="0"/>
                    </a:cubicBezTo>
                    <a:cubicBezTo>
                      <a:pt x="44" y="0"/>
                      <a:pt x="37" y="0"/>
                      <a:pt x="29" y="0"/>
                    </a:cubicBezTo>
                    <a:cubicBezTo>
                      <a:pt x="10" y="0"/>
                      <a:pt x="0" y="18"/>
                      <a:pt x="0" y="35"/>
                    </a:cubicBezTo>
                    <a:cubicBezTo>
                      <a:pt x="0" y="74"/>
                      <a:pt x="0" y="112"/>
                      <a:pt x="0" y="150"/>
                    </a:cubicBezTo>
                    <a:cubicBezTo>
                      <a:pt x="0" y="226"/>
                      <a:pt x="0" y="302"/>
                      <a:pt x="0" y="378"/>
                    </a:cubicBezTo>
                    <a:cubicBezTo>
                      <a:pt x="0" y="444"/>
                      <a:pt x="0" y="510"/>
                      <a:pt x="0" y="577"/>
                    </a:cubicBezTo>
                    <a:cubicBezTo>
                      <a:pt x="0" y="592"/>
                      <a:pt x="0" y="607"/>
                      <a:pt x="0" y="622"/>
                    </a:cubicBezTo>
                    <a:cubicBezTo>
                      <a:pt x="0" y="637"/>
                      <a:pt x="6" y="655"/>
                      <a:pt x="23" y="658"/>
                    </a:cubicBezTo>
                    <a:cubicBezTo>
                      <a:pt x="28" y="659"/>
                      <a:pt x="34" y="659"/>
                      <a:pt x="40" y="659"/>
                    </a:cubicBezTo>
                    <a:cubicBezTo>
                      <a:pt x="108" y="659"/>
                      <a:pt x="175" y="659"/>
                      <a:pt x="242" y="659"/>
                    </a:cubicBezTo>
                    <a:cubicBezTo>
                      <a:pt x="270" y="659"/>
                      <a:pt x="299" y="659"/>
                      <a:pt x="327" y="659"/>
                    </a:cubicBezTo>
                    <a:cubicBezTo>
                      <a:pt x="334" y="659"/>
                      <a:pt x="340" y="659"/>
                      <a:pt x="347" y="659"/>
                    </a:cubicBezTo>
                    <a:cubicBezTo>
                      <a:pt x="367" y="659"/>
                      <a:pt x="377" y="642"/>
                      <a:pt x="378" y="624"/>
                    </a:cubicBezTo>
                    <a:cubicBezTo>
                      <a:pt x="378" y="589"/>
                      <a:pt x="378" y="553"/>
                      <a:pt x="378" y="518"/>
                    </a:cubicBezTo>
                    <a:cubicBezTo>
                      <a:pt x="378" y="443"/>
                      <a:pt x="378" y="368"/>
                      <a:pt x="378" y="293"/>
                    </a:cubicBezTo>
                    <a:cubicBezTo>
                      <a:pt x="378" y="225"/>
                      <a:pt x="378" y="157"/>
                      <a:pt x="378" y="89"/>
                    </a:cubicBezTo>
                    <a:cubicBezTo>
                      <a:pt x="378" y="73"/>
                      <a:pt x="378" y="56"/>
                      <a:pt x="378" y="39"/>
                    </a:cubicBezTo>
                    <a:cubicBezTo>
                      <a:pt x="378" y="30"/>
                      <a:pt x="377" y="21"/>
                      <a:pt x="372" y="12"/>
                    </a:cubicBezTo>
                    <a:close/>
                    <a:moveTo>
                      <a:pt x="349" y="148"/>
                    </a:moveTo>
                    <a:cubicBezTo>
                      <a:pt x="349" y="223"/>
                      <a:pt x="349" y="299"/>
                      <a:pt x="349" y="374"/>
                    </a:cubicBezTo>
                    <a:cubicBezTo>
                      <a:pt x="349" y="441"/>
                      <a:pt x="349" y="508"/>
                      <a:pt x="349" y="574"/>
                    </a:cubicBezTo>
                    <a:cubicBezTo>
                      <a:pt x="349" y="591"/>
                      <a:pt x="349" y="608"/>
                      <a:pt x="349" y="624"/>
                    </a:cubicBezTo>
                    <a:cubicBezTo>
                      <a:pt x="349" y="627"/>
                      <a:pt x="349" y="628"/>
                      <a:pt x="348" y="630"/>
                    </a:cubicBezTo>
                    <a:cubicBezTo>
                      <a:pt x="348" y="630"/>
                      <a:pt x="348" y="630"/>
                      <a:pt x="348" y="630"/>
                    </a:cubicBezTo>
                    <a:cubicBezTo>
                      <a:pt x="348" y="630"/>
                      <a:pt x="348" y="630"/>
                      <a:pt x="348" y="630"/>
                    </a:cubicBezTo>
                    <a:cubicBezTo>
                      <a:pt x="346" y="630"/>
                      <a:pt x="344" y="630"/>
                      <a:pt x="342" y="630"/>
                    </a:cubicBezTo>
                    <a:cubicBezTo>
                      <a:pt x="331" y="630"/>
                      <a:pt x="321" y="630"/>
                      <a:pt x="310" y="630"/>
                    </a:cubicBezTo>
                    <a:cubicBezTo>
                      <a:pt x="275" y="630"/>
                      <a:pt x="240" y="630"/>
                      <a:pt x="205" y="630"/>
                    </a:cubicBezTo>
                    <a:cubicBezTo>
                      <a:pt x="147" y="630"/>
                      <a:pt x="88" y="630"/>
                      <a:pt x="30" y="630"/>
                    </a:cubicBezTo>
                    <a:cubicBezTo>
                      <a:pt x="29" y="629"/>
                      <a:pt x="29" y="628"/>
                      <a:pt x="29" y="626"/>
                    </a:cubicBezTo>
                    <a:cubicBezTo>
                      <a:pt x="29" y="625"/>
                      <a:pt x="29" y="624"/>
                      <a:pt x="29" y="622"/>
                    </a:cubicBezTo>
                    <a:cubicBezTo>
                      <a:pt x="29" y="618"/>
                      <a:pt x="29" y="613"/>
                      <a:pt x="29" y="608"/>
                    </a:cubicBezTo>
                    <a:cubicBezTo>
                      <a:pt x="29" y="586"/>
                      <a:pt x="29" y="564"/>
                      <a:pt x="29" y="542"/>
                    </a:cubicBezTo>
                    <a:cubicBezTo>
                      <a:pt x="29" y="470"/>
                      <a:pt x="29" y="398"/>
                      <a:pt x="29" y="325"/>
                    </a:cubicBezTo>
                    <a:cubicBezTo>
                      <a:pt x="29" y="254"/>
                      <a:pt x="29" y="182"/>
                      <a:pt x="29" y="111"/>
                    </a:cubicBezTo>
                    <a:cubicBezTo>
                      <a:pt x="29" y="90"/>
                      <a:pt x="29" y="69"/>
                      <a:pt x="29" y="48"/>
                    </a:cubicBezTo>
                    <a:cubicBezTo>
                      <a:pt x="29" y="44"/>
                      <a:pt x="29" y="40"/>
                      <a:pt x="29" y="36"/>
                    </a:cubicBezTo>
                    <a:cubicBezTo>
                      <a:pt x="29" y="35"/>
                      <a:pt x="29" y="35"/>
                      <a:pt x="29" y="35"/>
                    </a:cubicBezTo>
                    <a:cubicBezTo>
                      <a:pt x="29" y="34"/>
                      <a:pt x="29" y="33"/>
                      <a:pt x="29" y="33"/>
                    </a:cubicBezTo>
                    <a:cubicBezTo>
                      <a:pt x="29" y="32"/>
                      <a:pt x="30" y="29"/>
                      <a:pt x="30" y="29"/>
                    </a:cubicBezTo>
                    <a:cubicBezTo>
                      <a:pt x="30" y="29"/>
                      <a:pt x="30" y="29"/>
                      <a:pt x="30" y="29"/>
                    </a:cubicBezTo>
                    <a:cubicBezTo>
                      <a:pt x="30" y="29"/>
                      <a:pt x="30" y="29"/>
                      <a:pt x="31" y="29"/>
                    </a:cubicBezTo>
                    <a:cubicBezTo>
                      <a:pt x="91" y="29"/>
                      <a:pt x="152" y="29"/>
                      <a:pt x="213" y="29"/>
                    </a:cubicBezTo>
                    <a:cubicBezTo>
                      <a:pt x="247" y="29"/>
                      <a:pt x="282" y="29"/>
                      <a:pt x="316" y="29"/>
                    </a:cubicBezTo>
                    <a:cubicBezTo>
                      <a:pt x="325" y="29"/>
                      <a:pt x="335" y="29"/>
                      <a:pt x="344" y="29"/>
                    </a:cubicBezTo>
                    <a:cubicBezTo>
                      <a:pt x="346" y="29"/>
                      <a:pt x="347" y="29"/>
                      <a:pt x="348" y="29"/>
                    </a:cubicBezTo>
                    <a:cubicBezTo>
                      <a:pt x="349" y="30"/>
                      <a:pt x="349" y="33"/>
                      <a:pt x="349" y="35"/>
                    </a:cubicBezTo>
                    <a:cubicBezTo>
                      <a:pt x="349" y="72"/>
                      <a:pt x="349" y="110"/>
                      <a:pt x="349" y="14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4" name="Google Shape;574;p64"/>
              <p:cNvSpPr/>
              <p:nvPr/>
            </p:nvSpPr>
            <p:spPr>
              <a:xfrm>
                <a:off x="9032875" y="4440238"/>
                <a:ext cx="180975" cy="71438"/>
              </a:xfrm>
              <a:custGeom>
                <a:avLst/>
                <a:gdLst/>
                <a:ahLst/>
                <a:cxnLst/>
                <a:rect l="l" t="t" r="r" b="b"/>
                <a:pathLst>
                  <a:path w="73" h="29" extrusionOk="0">
                    <a:moveTo>
                      <a:pt x="19" y="29"/>
                    </a:moveTo>
                    <a:cubicBezTo>
                      <a:pt x="31" y="29"/>
                      <a:pt x="43" y="29"/>
                      <a:pt x="54" y="29"/>
                    </a:cubicBezTo>
                    <a:cubicBezTo>
                      <a:pt x="73" y="29"/>
                      <a:pt x="73" y="0"/>
                      <a:pt x="54" y="0"/>
                    </a:cubicBezTo>
                    <a:cubicBezTo>
                      <a:pt x="43" y="0"/>
                      <a:pt x="31" y="0"/>
                      <a:pt x="19" y="0"/>
                    </a:cubicBezTo>
                    <a:cubicBezTo>
                      <a:pt x="0" y="0"/>
                      <a:pt x="0" y="29"/>
                      <a:pt x="19" y="2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5" name="Google Shape;575;p64"/>
              <p:cNvSpPr/>
              <p:nvPr/>
            </p:nvSpPr>
            <p:spPr>
              <a:xfrm>
                <a:off x="9017000" y="5734051"/>
                <a:ext cx="246063" cy="71438"/>
              </a:xfrm>
              <a:custGeom>
                <a:avLst/>
                <a:gdLst/>
                <a:ahLst/>
                <a:cxnLst/>
                <a:rect l="l" t="t" r="r" b="b"/>
                <a:pathLst>
                  <a:path w="99" h="29" extrusionOk="0">
                    <a:moveTo>
                      <a:pt x="81" y="0"/>
                    </a:moveTo>
                    <a:cubicBezTo>
                      <a:pt x="60" y="0"/>
                      <a:pt x="39" y="0"/>
                      <a:pt x="18" y="0"/>
                    </a:cubicBezTo>
                    <a:cubicBezTo>
                      <a:pt x="0" y="0"/>
                      <a:pt x="0" y="29"/>
                      <a:pt x="18" y="29"/>
                    </a:cubicBezTo>
                    <a:cubicBezTo>
                      <a:pt x="39" y="29"/>
                      <a:pt x="60" y="29"/>
                      <a:pt x="81" y="29"/>
                    </a:cubicBezTo>
                    <a:cubicBezTo>
                      <a:pt x="99" y="29"/>
                      <a:pt x="99" y="0"/>
                      <a:pt x="8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6" name="Google Shape;576;p64"/>
              <p:cNvSpPr/>
              <p:nvPr/>
            </p:nvSpPr>
            <p:spPr>
              <a:xfrm>
                <a:off x="9239250" y="4440238"/>
                <a:ext cx="71438" cy="71438"/>
              </a:xfrm>
              <a:custGeom>
                <a:avLst/>
                <a:gdLst/>
                <a:ahLst/>
                <a:cxnLst/>
                <a:rect l="l" t="t" r="r" b="b"/>
                <a:pathLst>
                  <a:path w="29" h="29" extrusionOk="0">
                    <a:moveTo>
                      <a:pt x="14" y="0"/>
                    </a:moveTo>
                    <a:cubicBezTo>
                      <a:pt x="14" y="0"/>
                      <a:pt x="14" y="0"/>
                      <a:pt x="14" y="0"/>
                    </a:cubicBezTo>
                    <a:cubicBezTo>
                      <a:pt x="6" y="0"/>
                      <a:pt x="0" y="6"/>
                      <a:pt x="0" y="14"/>
                    </a:cubicBezTo>
                    <a:cubicBezTo>
                      <a:pt x="0" y="22"/>
                      <a:pt x="6" y="29"/>
                      <a:pt x="14" y="29"/>
                    </a:cubicBezTo>
                    <a:cubicBezTo>
                      <a:pt x="14" y="29"/>
                      <a:pt x="14" y="29"/>
                      <a:pt x="14" y="29"/>
                    </a:cubicBezTo>
                    <a:cubicBezTo>
                      <a:pt x="22" y="29"/>
                      <a:pt x="29" y="22"/>
                      <a:pt x="29" y="14"/>
                    </a:cubicBezTo>
                    <a:cubicBezTo>
                      <a:pt x="29" y="6"/>
                      <a:pt x="22" y="0"/>
                      <a:pt x="1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577" name="Google Shape;577;p64"/>
          <p:cNvSpPr txBox="1"/>
          <p:nvPr/>
        </p:nvSpPr>
        <p:spPr>
          <a:xfrm>
            <a:off x="2148348" y="471545"/>
            <a:ext cx="789530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Roboto"/>
                <a:ea typeface="Roboto"/>
                <a:cs typeface="Roboto"/>
                <a:sym typeface="Roboto"/>
              </a:rPr>
              <a:t>Impact of Our Solution</a:t>
            </a:r>
            <a:endParaRPr/>
          </a:p>
        </p:txBody>
      </p:sp>
      <p:sp>
        <p:nvSpPr>
          <p:cNvPr id="578" name="Google Shape;578;p64"/>
          <p:cNvSpPr txBox="1"/>
          <p:nvPr/>
        </p:nvSpPr>
        <p:spPr>
          <a:xfrm>
            <a:off x="4023852" y="1167871"/>
            <a:ext cx="4144297" cy="4154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a:solidFill>
                  <a:srgbClr val="F2F2F2"/>
                </a:solidFill>
                <a:latin typeface="Quattrocento Sans"/>
                <a:ea typeface="Quattrocento Sans"/>
                <a:cs typeface="Quattrocento Sans"/>
                <a:sym typeface="Quattrocento Sans"/>
              </a:rPr>
              <a:t>Benefits and Advantages at both supply and retail end</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 calcmode="lin" valueType="num">
                                      <p:cBhvr additive="base">
                                        <p:cTn id="7" dur="750"/>
                                        <p:tgtEl>
                                          <p:spTgt spid="57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500"/>
                                        <p:tgtEl>
                                          <p:spTgt spid="578"/>
                                        </p:tgtEl>
                                      </p:cBhvr>
                                    </p:animEffect>
                                  </p:childTnLst>
                                </p:cTn>
                              </p:par>
                              <p:par>
                                <p:cTn id="11" presetID="10" presetClass="entr" presetSubtype="0" fill="hold" nodeType="withEffect">
                                  <p:stCondLst>
                                    <p:cond delay="500"/>
                                  </p:stCondLst>
                                  <p:childTnLst>
                                    <p:set>
                                      <p:cBhvr>
                                        <p:cTn id="12" dur="1" fill="hold">
                                          <p:stCondLst>
                                            <p:cond delay="0"/>
                                          </p:stCondLst>
                                        </p:cTn>
                                        <p:tgtEl>
                                          <p:spTgt spid="567"/>
                                        </p:tgtEl>
                                        <p:attrNameLst>
                                          <p:attrName>style.visibility</p:attrName>
                                        </p:attrNameLst>
                                      </p:cBhvr>
                                      <p:to>
                                        <p:strVal val="visible"/>
                                      </p:to>
                                    </p:set>
                                    <p:animEffect transition="in" filter="fade">
                                      <p:cBhvr>
                                        <p:cTn id="13" dur="500"/>
                                        <p:tgtEl>
                                          <p:spTgt spid="567"/>
                                        </p:tgtEl>
                                      </p:cBhvr>
                                    </p:animEffect>
                                  </p:childTnLst>
                                </p:cTn>
                              </p:par>
                              <p:par>
                                <p:cTn id="14" presetID="10" presetClass="entr" presetSubtype="0" fill="hold" nodeType="withEffect">
                                  <p:stCondLst>
                                    <p:cond delay="750"/>
                                  </p:stCondLst>
                                  <p:childTnLst>
                                    <p:set>
                                      <p:cBhvr>
                                        <p:cTn id="15" dur="1" fill="hold">
                                          <p:stCondLst>
                                            <p:cond delay="0"/>
                                          </p:stCondLst>
                                        </p:cTn>
                                        <p:tgtEl>
                                          <p:spTgt spid="533"/>
                                        </p:tgtEl>
                                        <p:attrNameLst>
                                          <p:attrName>style.visibility</p:attrName>
                                        </p:attrNameLst>
                                      </p:cBhvr>
                                      <p:to>
                                        <p:strVal val="visible"/>
                                      </p:to>
                                    </p:set>
                                    <p:animEffect transition="in" filter="fade">
                                      <p:cBhvr>
                                        <p:cTn id="16" dur="500"/>
                                        <p:tgtEl>
                                          <p:spTgt spid="533"/>
                                        </p:tgtEl>
                                      </p:cBhvr>
                                    </p:animEffect>
                                  </p:childTnLst>
                                </p:cTn>
                              </p:par>
                              <p:par>
                                <p:cTn id="17" presetID="10" presetClass="entr" presetSubtype="0" fill="hold" nodeType="withEffect">
                                  <p:stCondLst>
                                    <p:cond delay="100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500"/>
                                        <p:tgtEl>
                                          <p:spTgt spid="549"/>
                                        </p:tgtEl>
                                      </p:cBhvr>
                                    </p:animEffect>
                                  </p:childTnLst>
                                </p:cTn>
                              </p:par>
                              <p:par>
                                <p:cTn id="20" presetID="10" presetClass="entr" presetSubtype="0" fill="hold" nodeType="withEffect">
                                  <p:stCondLst>
                                    <p:cond delay="1250"/>
                                  </p:stCondLst>
                                  <p:childTnLst>
                                    <p:set>
                                      <p:cBhvr>
                                        <p:cTn id="21" dur="1" fill="hold">
                                          <p:stCondLst>
                                            <p:cond delay="0"/>
                                          </p:stCondLst>
                                        </p:cTn>
                                        <p:tgtEl>
                                          <p:spTgt spid="540"/>
                                        </p:tgtEl>
                                        <p:attrNameLst>
                                          <p:attrName>style.visibility</p:attrName>
                                        </p:attrNameLst>
                                      </p:cBhvr>
                                      <p:to>
                                        <p:strVal val="visible"/>
                                      </p:to>
                                    </p:set>
                                    <p:animEffect transition="in" filter="fade">
                                      <p:cBhvr>
                                        <p:cTn id="22" dur="500"/>
                                        <p:tgtEl>
                                          <p:spTgt spid="540"/>
                                        </p:tgtEl>
                                      </p:cBhvr>
                                    </p:animEffect>
                                  </p:childTnLst>
                                </p:cTn>
                              </p:par>
                              <p:par>
                                <p:cTn id="23" presetID="10" presetClass="entr" presetSubtype="0" fill="hold" nodeType="withEffect">
                                  <p:stCondLst>
                                    <p:cond delay="1500"/>
                                  </p:stCondLst>
                                  <p:childTnLst>
                                    <p:set>
                                      <p:cBhvr>
                                        <p:cTn id="24" dur="1" fill="hold">
                                          <p:stCondLst>
                                            <p:cond delay="0"/>
                                          </p:stCondLst>
                                        </p:cTn>
                                        <p:tgtEl>
                                          <p:spTgt spid="529"/>
                                        </p:tgtEl>
                                        <p:attrNameLst>
                                          <p:attrName>style.visibility</p:attrName>
                                        </p:attrNameLst>
                                      </p:cBhvr>
                                      <p:to>
                                        <p:strVal val="visible"/>
                                      </p:to>
                                    </p:set>
                                    <p:animEffect transition="in" filter="fade">
                                      <p:cBhvr>
                                        <p:cTn id="25" dur="500"/>
                                        <p:tgtEl>
                                          <p:spTgt spid="529"/>
                                        </p:tgtEl>
                                      </p:cBhvr>
                                    </p:animEffect>
                                  </p:childTnLst>
                                </p:cTn>
                              </p:par>
                              <p:par>
                                <p:cTn id="26" presetID="10" presetClass="entr" presetSubtype="0" fill="hold" nodeType="withEffect">
                                  <p:stCondLst>
                                    <p:cond delay="1750"/>
                                  </p:stCondLst>
                                  <p:childTnLst>
                                    <p:set>
                                      <p:cBhvr>
                                        <p:cTn id="27" dur="1" fill="hold">
                                          <p:stCondLst>
                                            <p:cond delay="0"/>
                                          </p:stCondLst>
                                        </p:cTn>
                                        <p:tgtEl>
                                          <p:spTgt spid="557"/>
                                        </p:tgtEl>
                                        <p:attrNameLst>
                                          <p:attrName>style.visibility</p:attrName>
                                        </p:attrNameLst>
                                      </p:cBhvr>
                                      <p:to>
                                        <p:strVal val="visible"/>
                                      </p:to>
                                    </p:set>
                                    <p:animEffect transition="in" filter="fade">
                                      <p:cBhvr>
                                        <p:cTn id="28" dur="500"/>
                                        <p:tgtEl>
                                          <p:spTgt spid="557"/>
                                        </p:tgtEl>
                                      </p:cBhvr>
                                    </p:animEffect>
                                  </p:childTnLst>
                                </p:cTn>
                              </p:par>
                              <p:par>
                                <p:cTn id="29" presetID="10" presetClass="entr" presetSubtype="0" fill="hold" nodeType="withEffect">
                                  <p:stCondLst>
                                    <p:cond delay="1000"/>
                                  </p:stCondLst>
                                  <p:childTnLst>
                                    <p:set>
                                      <p:cBhvr>
                                        <p:cTn id="30" dur="1" fill="hold">
                                          <p:stCondLst>
                                            <p:cond delay="0"/>
                                          </p:stCondLst>
                                        </p:cTn>
                                        <p:tgtEl>
                                          <p:spTgt spid="511"/>
                                        </p:tgtEl>
                                        <p:attrNameLst>
                                          <p:attrName>style.visibility</p:attrName>
                                        </p:attrNameLst>
                                      </p:cBhvr>
                                      <p:to>
                                        <p:strVal val="visible"/>
                                      </p:to>
                                    </p:set>
                                    <p:animEffect transition="in" filter="fade">
                                      <p:cBhvr>
                                        <p:cTn id="31" dur="500"/>
                                        <p:tgtEl>
                                          <p:spTgt spid="511"/>
                                        </p:tgtEl>
                                      </p:cBhvr>
                                    </p:animEffect>
                                  </p:childTnLst>
                                </p:cTn>
                              </p:par>
                              <p:par>
                                <p:cTn id="32" presetID="10" presetClass="entr" presetSubtype="0" fill="hold" nodeType="withEffect">
                                  <p:stCondLst>
                                    <p:cond delay="1250"/>
                                  </p:stCondLst>
                                  <p:childTnLst>
                                    <p:set>
                                      <p:cBhvr>
                                        <p:cTn id="33" dur="1" fill="hold">
                                          <p:stCondLst>
                                            <p:cond delay="0"/>
                                          </p:stCondLst>
                                        </p:cTn>
                                        <p:tgtEl>
                                          <p:spTgt spid="514"/>
                                        </p:tgtEl>
                                        <p:attrNameLst>
                                          <p:attrName>style.visibility</p:attrName>
                                        </p:attrNameLst>
                                      </p:cBhvr>
                                      <p:to>
                                        <p:strVal val="visible"/>
                                      </p:to>
                                    </p:set>
                                    <p:animEffect transition="in" filter="fade">
                                      <p:cBhvr>
                                        <p:cTn id="34" dur="500"/>
                                        <p:tgtEl>
                                          <p:spTgt spid="514"/>
                                        </p:tgtEl>
                                      </p:cBhvr>
                                    </p:animEffect>
                                  </p:childTnLst>
                                </p:cTn>
                              </p:par>
                              <p:par>
                                <p:cTn id="35" presetID="10" presetClass="entr" presetSubtype="0" fill="hold" nodeType="withEffect">
                                  <p:stCondLst>
                                    <p:cond delay="1500"/>
                                  </p:stCondLst>
                                  <p:childTnLst>
                                    <p:set>
                                      <p:cBhvr>
                                        <p:cTn id="36" dur="1" fill="hold">
                                          <p:stCondLst>
                                            <p:cond delay="0"/>
                                          </p:stCondLst>
                                        </p:cTn>
                                        <p:tgtEl>
                                          <p:spTgt spid="517"/>
                                        </p:tgtEl>
                                        <p:attrNameLst>
                                          <p:attrName>style.visibility</p:attrName>
                                        </p:attrNameLst>
                                      </p:cBhvr>
                                      <p:to>
                                        <p:strVal val="visible"/>
                                      </p:to>
                                    </p:set>
                                    <p:animEffect transition="in" filter="fade">
                                      <p:cBhvr>
                                        <p:cTn id="37" dur="500"/>
                                        <p:tgtEl>
                                          <p:spTgt spid="517"/>
                                        </p:tgtEl>
                                      </p:cBhvr>
                                    </p:animEffect>
                                  </p:childTnLst>
                                </p:cTn>
                              </p:par>
                              <p:par>
                                <p:cTn id="38" presetID="10" presetClass="entr" presetSubtype="0" fill="hold" nodeType="withEffect">
                                  <p:stCondLst>
                                    <p:cond delay="1750"/>
                                  </p:stCondLst>
                                  <p:childTnLst>
                                    <p:set>
                                      <p:cBhvr>
                                        <p:cTn id="39" dur="1" fill="hold">
                                          <p:stCondLst>
                                            <p:cond delay="0"/>
                                          </p:stCondLst>
                                        </p:cTn>
                                        <p:tgtEl>
                                          <p:spTgt spid="520"/>
                                        </p:tgtEl>
                                        <p:attrNameLst>
                                          <p:attrName>style.visibility</p:attrName>
                                        </p:attrNameLst>
                                      </p:cBhvr>
                                      <p:to>
                                        <p:strVal val="visible"/>
                                      </p:to>
                                    </p:set>
                                    <p:animEffect transition="in" filter="fade">
                                      <p:cBhvr>
                                        <p:cTn id="40" dur="500"/>
                                        <p:tgtEl>
                                          <p:spTgt spid="520"/>
                                        </p:tgtEl>
                                      </p:cBhvr>
                                    </p:animEffect>
                                  </p:childTnLst>
                                </p:cTn>
                              </p:par>
                              <p:par>
                                <p:cTn id="41" presetID="10" presetClass="entr" presetSubtype="0" fill="hold" nodeType="withEffect">
                                  <p:stCondLst>
                                    <p:cond delay="2000"/>
                                  </p:stCondLst>
                                  <p:childTnLst>
                                    <p:set>
                                      <p:cBhvr>
                                        <p:cTn id="42" dur="1" fill="hold">
                                          <p:stCondLst>
                                            <p:cond delay="0"/>
                                          </p:stCondLst>
                                        </p:cTn>
                                        <p:tgtEl>
                                          <p:spTgt spid="523"/>
                                        </p:tgtEl>
                                        <p:attrNameLst>
                                          <p:attrName>style.visibility</p:attrName>
                                        </p:attrNameLst>
                                      </p:cBhvr>
                                      <p:to>
                                        <p:strVal val="visible"/>
                                      </p:to>
                                    </p:set>
                                    <p:animEffect transition="in" filter="fade">
                                      <p:cBhvr>
                                        <p:cTn id="43" dur="500"/>
                                        <p:tgtEl>
                                          <p:spTgt spid="523"/>
                                        </p:tgtEl>
                                      </p:cBhvr>
                                    </p:animEffect>
                                  </p:childTnLst>
                                </p:cTn>
                              </p:par>
                              <p:par>
                                <p:cTn id="44" presetID="10" presetClass="entr" presetSubtype="0" fill="hold" nodeType="withEffect">
                                  <p:stCondLst>
                                    <p:cond delay="2250"/>
                                  </p:stCondLst>
                                  <p:childTnLst>
                                    <p:set>
                                      <p:cBhvr>
                                        <p:cTn id="45" dur="1" fill="hold">
                                          <p:stCondLst>
                                            <p:cond delay="0"/>
                                          </p:stCondLst>
                                        </p:cTn>
                                        <p:tgtEl>
                                          <p:spTgt spid="526"/>
                                        </p:tgtEl>
                                        <p:attrNameLst>
                                          <p:attrName>style.visibility</p:attrName>
                                        </p:attrNameLst>
                                      </p:cBhvr>
                                      <p:to>
                                        <p:strVal val="visible"/>
                                      </p:to>
                                    </p:set>
                                    <p:animEffect transition="in" filter="fade">
                                      <p:cBhvr>
                                        <p:cTn id="46" dur="500"/>
                                        <p:tgtEl>
                                          <p:spTgt spid="526"/>
                                        </p:tgtEl>
                                      </p:cBhvr>
                                    </p:animEffect>
                                  </p:childTnLst>
                                </p:cTn>
                              </p:par>
                              <p:par>
                                <p:cTn id="47" presetID="10" presetClass="entr" presetSubtype="0" fill="hold" nodeType="withEffect">
                                  <p:stCondLst>
                                    <p:cond delay="1500"/>
                                  </p:stCondLst>
                                  <p:childTnLst>
                                    <p:set>
                                      <p:cBhvr>
                                        <p:cTn id="48" dur="1" fill="hold">
                                          <p:stCondLst>
                                            <p:cond delay="0"/>
                                          </p:stCondLst>
                                        </p:cTn>
                                        <p:tgtEl>
                                          <p:spTgt spid="493"/>
                                        </p:tgtEl>
                                        <p:attrNameLst>
                                          <p:attrName>style.visibility</p:attrName>
                                        </p:attrNameLst>
                                      </p:cBhvr>
                                      <p:to>
                                        <p:strVal val="visible"/>
                                      </p:to>
                                    </p:set>
                                    <p:animEffect transition="in" filter="fade">
                                      <p:cBhvr>
                                        <p:cTn id="49" dur="500"/>
                                        <p:tgtEl>
                                          <p:spTgt spid="493"/>
                                        </p:tgtEl>
                                      </p:cBhvr>
                                    </p:animEffect>
                                  </p:childTnLst>
                                </p:cTn>
                              </p:par>
                              <p:par>
                                <p:cTn id="50" presetID="10" presetClass="entr" presetSubtype="0" fill="hold" nodeType="withEffect">
                                  <p:stCondLst>
                                    <p:cond delay="1750"/>
                                  </p:stCondLst>
                                  <p:childTnLst>
                                    <p:set>
                                      <p:cBhvr>
                                        <p:cTn id="51" dur="1" fill="hold">
                                          <p:stCondLst>
                                            <p:cond delay="0"/>
                                          </p:stCondLst>
                                        </p:cTn>
                                        <p:tgtEl>
                                          <p:spTgt spid="496"/>
                                        </p:tgtEl>
                                        <p:attrNameLst>
                                          <p:attrName>style.visibility</p:attrName>
                                        </p:attrNameLst>
                                      </p:cBhvr>
                                      <p:to>
                                        <p:strVal val="visible"/>
                                      </p:to>
                                    </p:set>
                                    <p:animEffect transition="in" filter="fade">
                                      <p:cBhvr>
                                        <p:cTn id="52" dur="500"/>
                                        <p:tgtEl>
                                          <p:spTgt spid="496"/>
                                        </p:tgtEl>
                                      </p:cBhvr>
                                    </p:animEffect>
                                  </p:childTnLst>
                                </p:cTn>
                              </p:par>
                              <p:par>
                                <p:cTn id="53" presetID="10" presetClass="entr" presetSubtype="0" fill="hold" nodeType="withEffect">
                                  <p:stCondLst>
                                    <p:cond delay="2000"/>
                                  </p:stCondLst>
                                  <p:childTnLst>
                                    <p:set>
                                      <p:cBhvr>
                                        <p:cTn id="54" dur="1" fill="hold">
                                          <p:stCondLst>
                                            <p:cond delay="0"/>
                                          </p:stCondLst>
                                        </p:cTn>
                                        <p:tgtEl>
                                          <p:spTgt spid="499"/>
                                        </p:tgtEl>
                                        <p:attrNameLst>
                                          <p:attrName>style.visibility</p:attrName>
                                        </p:attrNameLst>
                                      </p:cBhvr>
                                      <p:to>
                                        <p:strVal val="visible"/>
                                      </p:to>
                                    </p:set>
                                    <p:animEffect transition="in" filter="fade">
                                      <p:cBhvr>
                                        <p:cTn id="55" dur="500"/>
                                        <p:tgtEl>
                                          <p:spTgt spid="499"/>
                                        </p:tgtEl>
                                      </p:cBhvr>
                                    </p:animEffect>
                                  </p:childTnLst>
                                </p:cTn>
                              </p:par>
                              <p:par>
                                <p:cTn id="56" presetID="10" presetClass="entr" presetSubtype="0" fill="hold" nodeType="withEffect">
                                  <p:stCondLst>
                                    <p:cond delay="2250"/>
                                  </p:stCondLst>
                                  <p:childTnLst>
                                    <p:set>
                                      <p:cBhvr>
                                        <p:cTn id="57" dur="1" fill="hold">
                                          <p:stCondLst>
                                            <p:cond delay="0"/>
                                          </p:stCondLst>
                                        </p:cTn>
                                        <p:tgtEl>
                                          <p:spTgt spid="508"/>
                                        </p:tgtEl>
                                        <p:attrNameLst>
                                          <p:attrName>style.visibility</p:attrName>
                                        </p:attrNameLst>
                                      </p:cBhvr>
                                      <p:to>
                                        <p:strVal val="visible"/>
                                      </p:to>
                                    </p:set>
                                    <p:animEffect transition="in" filter="fade">
                                      <p:cBhvr>
                                        <p:cTn id="58" dur="500"/>
                                        <p:tgtEl>
                                          <p:spTgt spid="508"/>
                                        </p:tgtEl>
                                      </p:cBhvr>
                                    </p:animEffect>
                                  </p:childTnLst>
                                </p:cTn>
                              </p:par>
                              <p:par>
                                <p:cTn id="59" presetID="10" presetClass="entr" presetSubtype="0" fill="hold" nodeType="withEffect">
                                  <p:stCondLst>
                                    <p:cond delay="2500"/>
                                  </p:stCondLst>
                                  <p:childTnLst>
                                    <p:set>
                                      <p:cBhvr>
                                        <p:cTn id="60" dur="1" fill="hold">
                                          <p:stCondLst>
                                            <p:cond delay="0"/>
                                          </p:stCondLst>
                                        </p:cTn>
                                        <p:tgtEl>
                                          <p:spTgt spid="505"/>
                                        </p:tgtEl>
                                        <p:attrNameLst>
                                          <p:attrName>style.visibility</p:attrName>
                                        </p:attrNameLst>
                                      </p:cBhvr>
                                      <p:to>
                                        <p:strVal val="visible"/>
                                      </p:to>
                                    </p:set>
                                    <p:animEffect transition="in" filter="fade">
                                      <p:cBhvr>
                                        <p:cTn id="61" dur="500"/>
                                        <p:tgtEl>
                                          <p:spTgt spid="505"/>
                                        </p:tgtEl>
                                      </p:cBhvr>
                                    </p:animEffect>
                                  </p:childTnLst>
                                </p:cTn>
                              </p:par>
                              <p:par>
                                <p:cTn id="62" presetID="10" presetClass="entr" presetSubtype="0" fill="hold" nodeType="withEffect">
                                  <p:stCondLst>
                                    <p:cond delay="2750"/>
                                  </p:stCondLst>
                                  <p:childTnLst>
                                    <p:set>
                                      <p:cBhvr>
                                        <p:cTn id="63" dur="1" fill="hold">
                                          <p:stCondLst>
                                            <p:cond delay="0"/>
                                          </p:stCondLst>
                                        </p:cTn>
                                        <p:tgtEl>
                                          <p:spTgt spid="502"/>
                                        </p:tgtEl>
                                        <p:attrNameLst>
                                          <p:attrName>style.visibility</p:attrName>
                                        </p:attrNameLst>
                                      </p:cBhvr>
                                      <p:to>
                                        <p:strVal val="visible"/>
                                      </p:to>
                                    </p:set>
                                    <p:animEffect transition="in" filter="fade">
                                      <p:cBhvr>
                                        <p:cTn id="64"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5"/>
          <p:cNvSpPr/>
          <p:nvPr/>
        </p:nvSpPr>
        <p:spPr>
          <a:xfrm>
            <a:off x="5095394" y="0"/>
            <a:ext cx="1183791" cy="1183791"/>
          </a:xfrm>
          <a:custGeom>
            <a:avLst/>
            <a:gdLst/>
            <a:ahLst/>
            <a:cxnLst/>
            <a:rect l="l" t="t" r="r" b="b"/>
            <a:pathLst>
              <a:path w="1789190" h="1789190" extrusionOk="0">
                <a:moveTo>
                  <a:pt x="1789190" y="1628237"/>
                </a:moveTo>
                <a:lnTo>
                  <a:pt x="1789190" y="1789190"/>
                </a:lnTo>
                <a:lnTo>
                  <a:pt x="1628236" y="1789190"/>
                </a:lnTo>
                <a:close/>
                <a:moveTo>
                  <a:pt x="1789190" y="1195965"/>
                </a:moveTo>
                <a:lnTo>
                  <a:pt x="1789190" y="1441911"/>
                </a:lnTo>
                <a:lnTo>
                  <a:pt x="1441911" y="1789190"/>
                </a:lnTo>
                <a:lnTo>
                  <a:pt x="1195965" y="1789190"/>
                </a:lnTo>
                <a:close/>
                <a:moveTo>
                  <a:pt x="1789190" y="757084"/>
                </a:moveTo>
                <a:lnTo>
                  <a:pt x="1789190" y="1009640"/>
                </a:lnTo>
                <a:lnTo>
                  <a:pt x="1009640" y="1789190"/>
                </a:lnTo>
                <a:lnTo>
                  <a:pt x="757084" y="1789190"/>
                </a:lnTo>
                <a:close/>
                <a:moveTo>
                  <a:pt x="1789190" y="318204"/>
                </a:moveTo>
                <a:lnTo>
                  <a:pt x="1789190" y="570760"/>
                </a:lnTo>
                <a:lnTo>
                  <a:pt x="570759" y="1789190"/>
                </a:lnTo>
                <a:lnTo>
                  <a:pt x="318203" y="1789190"/>
                </a:lnTo>
                <a:close/>
                <a:moveTo>
                  <a:pt x="1668512" y="0"/>
                </a:moveTo>
                <a:lnTo>
                  <a:pt x="1789190" y="0"/>
                </a:lnTo>
                <a:lnTo>
                  <a:pt x="1789190" y="131878"/>
                </a:lnTo>
                <a:lnTo>
                  <a:pt x="131878" y="1789190"/>
                </a:lnTo>
                <a:lnTo>
                  <a:pt x="0" y="1789190"/>
                </a:lnTo>
                <a:lnTo>
                  <a:pt x="0" y="1668512"/>
                </a:lnTo>
                <a:close/>
                <a:moveTo>
                  <a:pt x="1229631" y="0"/>
                </a:moveTo>
                <a:lnTo>
                  <a:pt x="1482187" y="0"/>
                </a:lnTo>
                <a:lnTo>
                  <a:pt x="0" y="1482187"/>
                </a:lnTo>
                <a:lnTo>
                  <a:pt x="0" y="1229631"/>
                </a:lnTo>
                <a:close/>
                <a:moveTo>
                  <a:pt x="790750" y="0"/>
                </a:moveTo>
                <a:lnTo>
                  <a:pt x="1043306" y="0"/>
                </a:lnTo>
                <a:lnTo>
                  <a:pt x="0" y="1043306"/>
                </a:lnTo>
                <a:lnTo>
                  <a:pt x="0" y="790750"/>
                </a:lnTo>
                <a:close/>
                <a:moveTo>
                  <a:pt x="351869" y="0"/>
                </a:moveTo>
                <a:lnTo>
                  <a:pt x="604425" y="0"/>
                </a:lnTo>
                <a:lnTo>
                  <a:pt x="0" y="604424"/>
                </a:lnTo>
                <a:lnTo>
                  <a:pt x="0" y="351869"/>
                </a:lnTo>
                <a:close/>
                <a:moveTo>
                  <a:pt x="0" y="0"/>
                </a:moveTo>
                <a:lnTo>
                  <a:pt x="165544" y="0"/>
                </a:lnTo>
                <a:lnTo>
                  <a:pt x="0" y="165544"/>
                </a:lnTo>
                <a:close/>
              </a:path>
            </a:pathLst>
          </a:custGeom>
          <a:solidFill>
            <a:schemeClr val="accent6">
              <a:alpha val="2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84" name="Google Shape;584;p65"/>
          <p:cNvGrpSpPr/>
          <p:nvPr/>
        </p:nvGrpSpPr>
        <p:grpSpPr>
          <a:xfrm>
            <a:off x="976166" y="4910341"/>
            <a:ext cx="4126776" cy="1487587"/>
            <a:chOff x="976166" y="4910341"/>
            <a:chExt cx="4126776" cy="1487587"/>
          </a:xfrm>
        </p:grpSpPr>
        <p:sp>
          <p:nvSpPr>
            <p:cNvPr id="585" name="Google Shape;585;p65"/>
            <p:cNvSpPr txBox="1"/>
            <p:nvPr/>
          </p:nvSpPr>
          <p:spPr>
            <a:xfrm>
              <a:off x="976166" y="4910341"/>
              <a:ext cx="412677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Roboto Black"/>
                  <a:ea typeface="Roboto Black"/>
                  <a:cs typeface="Roboto Black"/>
                  <a:sym typeface="Roboto Black"/>
                </a:rPr>
                <a:t>Features implemented till now</a:t>
              </a:r>
              <a:endParaRPr/>
            </a:p>
          </p:txBody>
        </p:sp>
        <p:sp>
          <p:nvSpPr>
            <p:cNvPr id="586" name="Google Shape;586;p65"/>
            <p:cNvSpPr txBox="1"/>
            <p:nvPr/>
          </p:nvSpPr>
          <p:spPr>
            <a:xfrm>
              <a:off x="976166" y="5279673"/>
              <a:ext cx="4126776" cy="1118255"/>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13000"/>
                </a:lnSpc>
                <a:spcBef>
                  <a:spcPts val="0"/>
                </a:spcBef>
                <a:spcAft>
                  <a:spcPts val="0"/>
                </a:spcAft>
                <a:buClr>
                  <a:srgbClr val="A5A5A5"/>
                </a:buClr>
                <a:buSzPts val="1200"/>
                <a:buFont typeface="Roboto"/>
                <a:buAutoNum type="arabicPeriod"/>
              </a:pPr>
              <a:r>
                <a:rPr lang="en-US" sz="1200" dirty="0">
                  <a:solidFill>
                    <a:srgbClr val="A5A5A5"/>
                  </a:solidFill>
                  <a:latin typeface="Quattrocento Sans"/>
                  <a:ea typeface="Quattrocento Sans"/>
                  <a:cs typeface="Quattrocento Sans"/>
                  <a:sym typeface="Quattrocento Sans"/>
                </a:rPr>
                <a:t>Upload user’s images from Google Photos</a:t>
              </a:r>
              <a:endParaRPr dirty="0"/>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dirty="0">
                  <a:solidFill>
                    <a:srgbClr val="A5A5A5"/>
                  </a:solidFill>
                  <a:latin typeface="Quattrocento Sans"/>
                  <a:ea typeface="Quattrocento Sans"/>
                  <a:cs typeface="Quattrocento Sans"/>
                  <a:sym typeface="Quattrocento Sans"/>
                </a:rPr>
                <a:t>Identification of user’s personality traits</a:t>
              </a:r>
              <a:endParaRPr dirty="0"/>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dirty="0">
                  <a:solidFill>
                    <a:srgbClr val="A5A5A5"/>
                  </a:solidFill>
                  <a:latin typeface="Quattrocento Sans"/>
                  <a:ea typeface="Quattrocento Sans"/>
                  <a:cs typeface="Quattrocento Sans"/>
                  <a:sym typeface="Quattrocento Sans"/>
                </a:rPr>
                <a:t>Recommendations from user’s usual style and</a:t>
              </a:r>
              <a:endParaRPr dirty="0"/>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dirty="0">
                  <a:solidFill>
                    <a:srgbClr val="A5A5A5"/>
                  </a:solidFill>
                  <a:latin typeface="Quattrocento Sans"/>
                  <a:ea typeface="Quattrocento Sans"/>
                  <a:cs typeface="Quattrocento Sans"/>
                  <a:sym typeface="Quattrocento Sans"/>
                </a:rPr>
                <a:t>Personalized AI fashion stylist for generating user based clothing</a:t>
              </a:r>
              <a:endParaRPr dirty="0"/>
            </a:p>
          </p:txBody>
        </p:sp>
      </p:grpSp>
      <p:sp>
        <p:nvSpPr>
          <p:cNvPr id="587" name="Google Shape;587;p65"/>
          <p:cNvSpPr txBox="1"/>
          <p:nvPr/>
        </p:nvSpPr>
        <p:spPr>
          <a:xfrm>
            <a:off x="7089058" y="2768146"/>
            <a:ext cx="4126776" cy="2578783"/>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Cross-platform capability – Mobile &amp; Web App.</a:t>
            </a:r>
            <a:endParaRPr/>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Virtual try-on using Apple ARkit and Vuforia SDK.</a:t>
            </a:r>
            <a:endParaRPr/>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Ensembling various parameters and using Random Forest Model to enhance prediction accuracy.</a:t>
            </a:r>
            <a:endParaRPr/>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Visual search system using Vuforia SDK.</a:t>
            </a:r>
            <a:endParaRPr/>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Automated background trend analysis system using web-scraping tools instead of current manual updating system.</a:t>
            </a:r>
            <a:endParaRPr/>
          </a:p>
          <a:p>
            <a:pPr marL="228600" marR="0" lvl="0" indent="-228600" algn="just" rtl="0">
              <a:lnSpc>
                <a:spcPct val="113000"/>
              </a:lnSpc>
              <a:spcBef>
                <a:spcPts val="0"/>
              </a:spcBef>
              <a:spcAft>
                <a:spcPts val="0"/>
              </a:spcAft>
              <a:buClr>
                <a:srgbClr val="A5A5A5"/>
              </a:buClr>
              <a:buSzPts val="1200"/>
              <a:buFont typeface="Roboto"/>
              <a:buAutoNum type="arabicPeriod"/>
            </a:pPr>
            <a:r>
              <a:rPr lang="en-US" sz="1200">
                <a:solidFill>
                  <a:srgbClr val="A5A5A5"/>
                </a:solidFill>
                <a:latin typeface="Quattrocento Sans"/>
                <a:ea typeface="Quattrocento Sans"/>
                <a:cs typeface="Quattrocento Sans"/>
                <a:sym typeface="Quattrocento Sans"/>
              </a:rPr>
              <a:t>Implementing Feedback System using Natural Language Processing (NLP) and Named Entity Recognition (NER)</a:t>
            </a:r>
            <a:endParaRPr sz="1200">
              <a:solidFill>
                <a:srgbClr val="A5A5A5"/>
              </a:solidFill>
              <a:latin typeface="Quattrocento Sans"/>
              <a:ea typeface="Quattrocento Sans"/>
              <a:cs typeface="Quattrocento Sans"/>
              <a:sym typeface="Quattrocento Sans"/>
            </a:endParaRPr>
          </a:p>
          <a:p>
            <a:pPr marL="228600" marR="0" lvl="0" indent="-228600" algn="just" rtl="0">
              <a:lnSpc>
                <a:spcPct val="113000"/>
              </a:lnSpc>
              <a:spcBef>
                <a:spcPts val="0"/>
              </a:spcBef>
              <a:spcAft>
                <a:spcPts val="0"/>
              </a:spcAft>
              <a:buClr>
                <a:srgbClr val="A5A5A5"/>
              </a:buClr>
              <a:buSzPts val="1200"/>
              <a:buFont typeface="Quattrocento Sans"/>
              <a:buAutoNum type="arabicPeriod"/>
            </a:pPr>
            <a:r>
              <a:rPr lang="en-US" sz="1200">
                <a:solidFill>
                  <a:srgbClr val="A5A5A5"/>
                </a:solidFill>
                <a:latin typeface="Quattrocento Sans"/>
                <a:ea typeface="Quattrocento Sans"/>
                <a:cs typeface="Quattrocento Sans"/>
                <a:sym typeface="Quattrocento Sans"/>
              </a:rPr>
              <a:t>Improving analysis by using the facial recognition to cluster user in a group photo.</a:t>
            </a:r>
            <a:endParaRPr sz="1200">
              <a:solidFill>
                <a:srgbClr val="A5A5A5"/>
              </a:solidFill>
              <a:latin typeface="Quattrocento Sans"/>
              <a:ea typeface="Quattrocento Sans"/>
              <a:cs typeface="Quattrocento Sans"/>
              <a:sym typeface="Quattrocento Sans"/>
            </a:endParaRPr>
          </a:p>
          <a:p>
            <a:pPr marL="228600" marR="0" lvl="0" indent="-152400" algn="just" rtl="0">
              <a:lnSpc>
                <a:spcPct val="113000"/>
              </a:lnSpc>
              <a:spcBef>
                <a:spcPts val="0"/>
              </a:spcBef>
              <a:spcAft>
                <a:spcPts val="0"/>
              </a:spcAft>
              <a:buClr>
                <a:schemeClr val="dk1"/>
              </a:buClr>
              <a:buSzPts val="1200"/>
              <a:buFont typeface="Roboto"/>
              <a:buNone/>
            </a:pPr>
            <a:endParaRPr sz="1200">
              <a:solidFill>
                <a:srgbClr val="A5A5A5"/>
              </a:solidFill>
              <a:latin typeface="Quattrocento Sans"/>
              <a:ea typeface="Quattrocento Sans"/>
              <a:cs typeface="Quattrocento Sans"/>
              <a:sym typeface="Quattrocento Sans"/>
            </a:endParaRPr>
          </a:p>
        </p:txBody>
      </p:sp>
      <p:sp>
        <p:nvSpPr>
          <p:cNvPr id="588" name="Google Shape;588;p65"/>
          <p:cNvSpPr txBox="1"/>
          <p:nvPr/>
        </p:nvSpPr>
        <p:spPr>
          <a:xfrm>
            <a:off x="976166" y="1103301"/>
            <a:ext cx="412677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latin typeface="Roboto"/>
                <a:ea typeface="Roboto"/>
                <a:cs typeface="Roboto"/>
                <a:sym typeface="Roboto"/>
              </a:rPr>
              <a:t>Phase - 1</a:t>
            </a:r>
            <a:endParaRPr/>
          </a:p>
        </p:txBody>
      </p:sp>
      <p:sp>
        <p:nvSpPr>
          <p:cNvPr id="589" name="Google Shape;589;p65"/>
          <p:cNvSpPr txBox="1"/>
          <p:nvPr/>
        </p:nvSpPr>
        <p:spPr>
          <a:xfrm>
            <a:off x="7089058" y="2085974"/>
            <a:ext cx="412677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latin typeface="Roboto"/>
                <a:ea typeface="Roboto"/>
                <a:cs typeface="Roboto"/>
                <a:sym typeface="Roboto"/>
              </a:rPr>
              <a:t>Phase - 2</a:t>
            </a:r>
            <a:endParaRPr/>
          </a:p>
        </p:txBody>
      </p:sp>
      <p:sp>
        <p:nvSpPr>
          <p:cNvPr id="590" name="Google Shape;590;p65"/>
          <p:cNvSpPr/>
          <p:nvPr/>
        </p:nvSpPr>
        <p:spPr>
          <a:xfrm>
            <a:off x="11362553" y="5979886"/>
            <a:ext cx="1252138" cy="1252138"/>
          </a:xfrm>
          <a:custGeom>
            <a:avLst/>
            <a:gdLst/>
            <a:ahLst/>
            <a:cxnLst/>
            <a:rect l="l" t="t" r="r" b="b"/>
            <a:pathLst>
              <a:path w="2942730" h="2942730" extrusionOk="0">
                <a:moveTo>
                  <a:pt x="1471366" y="511734"/>
                </a:moveTo>
                <a:cubicBezTo>
                  <a:pt x="941376" y="511734"/>
                  <a:pt x="511734" y="941376"/>
                  <a:pt x="511734" y="1471366"/>
                </a:cubicBezTo>
                <a:cubicBezTo>
                  <a:pt x="511734" y="2001356"/>
                  <a:pt x="941376" y="2430998"/>
                  <a:pt x="1471366" y="2430998"/>
                </a:cubicBezTo>
                <a:cubicBezTo>
                  <a:pt x="2001356" y="2430998"/>
                  <a:pt x="2430998" y="2001356"/>
                  <a:pt x="2430998" y="1471366"/>
                </a:cubicBezTo>
                <a:cubicBezTo>
                  <a:pt x="2430998" y="941376"/>
                  <a:pt x="2001356" y="511734"/>
                  <a:pt x="1471366" y="511734"/>
                </a:cubicBezTo>
                <a:close/>
                <a:moveTo>
                  <a:pt x="1471365" y="0"/>
                </a:moveTo>
                <a:cubicBezTo>
                  <a:pt x="2283977" y="0"/>
                  <a:pt x="2942730" y="658753"/>
                  <a:pt x="2942730" y="1471365"/>
                </a:cubicBezTo>
                <a:cubicBezTo>
                  <a:pt x="2942730" y="2283977"/>
                  <a:pt x="2283977" y="2942730"/>
                  <a:pt x="1471365" y="2942730"/>
                </a:cubicBezTo>
                <a:cubicBezTo>
                  <a:pt x="658753" y="2942730"/>
                  <a:pt x="0" y="2283977"/>
                  <a:pt x="0" y="1471365"/>
                </a:cubicBezTo>
                <a:cubicBezTo>
                  <a:pt x="0" y="658753"/>
                  <a:pt x="658753" y="0"/>
                  <a:pt x="1471365" y="0"/>
                </a:cubicBezTo>
                <a:close/>
              </a:path>
            </a:pathLst>
          </a:custGeom>
          <a:gradFill>
            <a:gsLst>
              <a:gs pos="0">
                <a:schemeClr val="accent1"/>
              </a:gs>
              <a:gs pos="100000">
                <a:schemeClr val="accent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591" name="Google Shape;591;p65"/>
          <p:cNvPicPr preferRelativeResize="0">
            <a:picLocks noGrp="1"/>
          </p:cNvPicPr>
          <p:nvPr>
            <p:ph type="pic" idx="2"/>
          </p:nvPr>
        </p:nvPicPr>
        <p:blipFill rotWithShape="1">
          <a:blip r:embed="rId3">
            <a:alphaModFix/>
          </a:blip>
          <a:srcRect l="17" r="21353"/>
          <a:stretch/>
        </p:blipFill>
        <p:spPr>
          <a:xfrm>
            <a:off x="1428467" y="2085974"/>
            <a:ext cx="3288675" cy="2083595"/>
          </a:xfrm>
          <a:prstGeom prst="rect">
            <a:avLst/>
          </a:prstGeom>
          <a:solidFill>
            <a:srgbClr val="F2F2F2"/>
          </a:solidFill>
          <a:ln>
            <a:noFill/>
          </a:ln>
        </p:spPr>
      </p:pic>
      <p:sp>
        <p:nvSpPr>
          <p:cNvPr id="592" name="Google Shape;592;p65"/>
          <p:cNvSpPr txBox="1"/>
          <p:nvPr/>
        </p:nvSpPr>
        <p:spPr>
          <a:xfrm>
            <a:off x="2148348" y="398974"/>
            <a:ext cx="789530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Roboto"/>
                <a:ea typeface="Roboto"/>
                <a:cs typeface="Roboto"/>
                <a:sym typeface="Roboto"/>
              </a:rPr>
              <a:t>Implementation</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1250"/>
                                        <p:tgtEl>
                                          <p:spTgt spid="5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90"/>
                                        </p:tgtEl>
                                        <p:attrNameLst>
                                          <p:attrName>style.visibility</p:attrName>
                                        </p:attrNameLst>
                                      </p:cBhvr>
                                      <p:to>
                                        <p:strVal val="visible"/>
                                      </p:to>
                                    </p:set>
                                    <p:anim calcmode="lin" valueType="num">
                                      <p:cBhvr additive="base">
                                        <p:cTn id="10" dur="1250"/>
                                        <p:tgtEl>
                                          <p:spTgt spid="590"/>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1000"/>
                                  </p:stCondLst>
                                  <p:childTnLst>
                                    <p:set>
                                      <p:cBhvr>
                                        <p:cTn id="12" dur="1" fill="hold">
                                          <p:stCondLst>
                                            <p:cond delay="0"/>
                                          </p:stCondLst>
                                        </p:cTn>
                                        <p:tgtEl>
                                          <p:spTgt spid="588"/>
                                        </p:tgtEl>
                                        <p:attrNameLst>
                                          <p:attrName>style.visibility</p:attrName>
                                        </p:attrNameLst>
                                      </p:cBhvr>
                                      <p:to>
                                        <p:strVal val="visible"/>
                                      </p:to>
                                    </p:set>
                                    <p:animEffect transition="in" filter="fade">
                                      <p:cBhvr>
                                        <p:cTn id="13" dur="500"/>
                                        <p:tgtEl>
                                          <p:spTgt spid="5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2" presetClass="entr" presetSubtype="4" fill="hold" nodeType="withEffect">
                                  <p:stCondLst>
                                    <p:cond delay="1500"/>
                                  </p:stCondLst>
                                  <p:childTnLst>
                                    <p:set>
                                      <p:cBhvr>
                                        <p:cTn id="18" dur="1" fill="hold">
                                          <p:stCondLst>
                                            <p:cond delay="0"/>
                                          </p:stCondLst>
                                        </p:cTn>
                                        <p:tgtEl>
                                          <p:spTgt spid="584"/>
                                        </p:tgtEl>
                                        <p:attrNameLst>
                                          <p:attrName>style.visibility</p:attrName>
                                        </p:attrNameLst>
                                      </p:cBhvr>
                                      <p:to>
                                        <p:strVal val="visible"/>
                                      </p:to>
                                    </p:set>
                                    <p:anim calcmode="lin" valueType="num">
                                      <p:cBhvr additive="base">
                                        <p:cTn id="19" dur="750"/>
                                        <p:tgtEl>
                                          <p:spTgt spid="584"/>
                                        </p:tgtEl>
                                        <p:attrNameLst>
                                          <p:attrName>ppt_y</p:attrName>
                                        </p:attrNameLst>
                                      </p:cBhvr>
                                      <p:tavLst>
                                        <p:tav tm="0">
                                          <p:val>
                                            <p:strVal val="#ppt_y+1"/>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592"/>
                                        </p:tgtEl>
                                        <p:attrNameLst>
                                          <p:attrName>style.visibility</p:attrName>
                                        </p:attrNameLst>
                                      </p:cBhvr>
                                      <p:to>
                                        <p:strVal val="visible"/>
                                      </p:to>
                                    </p:set>
                                    <p:anim calcmode="lin" valueType="num">
                                      <p:cBhvr additive="base">
                                        <p:cTn id="22" dur="750"/>
                                        <p:tgtEl>
                                          <p:spTgt spid="592"/>
                                        </p:tgtEl>
                                        <p:attrNameLst>
                                          <p:attrName>ppt_x</p:attrName>
                                        </p:attrNameLst>
                                      </p:cBhvr>
                                      <p:tavLst>
                                        <p:tav tm="0">
                                          <p:val>
                                            <p:strVal val="#ppt_x+1"/>
                                          </p:val>
                                        </p:tav>
                                        <p:tav tm="100000">
                                          <p:val>
                                            <p:strVal val="#ppt_x"/>
                                          </p:val>
                                        </p:tav>
                                      </p:tavLst>
                                    </p:anim>
                                  </p:childTnLst>
                                </p:cTn>
                              </p:par>
                              <p:par>
                                <p:cTn id="23" presetID="2" presetClass="entr" presetSubtype="4" fill="hold" nodeType="withEffect">
                                  <p:stCondLst>
                                    <p:cond delay="1500"/>
                                  </p:stCondLst>
                                  <p:childTnLst>
                                    <p:set>
                                      <p:cBhvr>
                                        <p:cTn id="24" dur="1" fill="hold">
                                          <p:stCondLst>
                                            <p:cond delay="0"/>
                                          </p:stCondLst>
                                        </p:cTn>
                                        <p:tgtEl>
                                          <p:spTgt spid="587"/>
                                        </p:tgtEl>
                                        <p:attrNameLst>
                                          <p:attrName>style.visibility</p:attrName>
                                        </p:attrNameLst>
                                      </p:cBhvr>
                                      <p:to>
                                        <p:strVal val="visible"/>
                                      </p:to>
                                    </p:set>
                                    <p:anim calcmode="lin" valueType="num">
                                      <p:cBhvr additive="base">
                                        <p:cTn id="25" dur="750"/>
                                        <p:tgtEl>
                                          <p:spTgt spid="5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plash 00">
      <a:dk1>
        <a:srgbClr val="000000"/>
      </a:dk1>
      <a:lt1>
        <a:srgbClr val="FFFFFF"/>
      </a:lt1>
      <a:dk2>
        <a:srgbClr val="44546A"/>
      </a:dk2>
      <a:lt2>
        <a:srgbClr val="E7E6E6"/>
      </a:lt2>
      <a:accent1>
        <a:srgbClr val="8068A5"/>
      </a:accent1>
      <a:accent2>
        <a:srgbClr val="48A1FA"/>
      </a:accent2>
      <a:accent3>
        <a:srgbClr val="2ECCE4"/>
      </a:accent3>
      <a:accent4>
        <a:srgbClr val="EE589E"/>
      </a:accent4>
      <a:accent5>
        <a:srgbClr val="FF974E"/>
      </a:accent5>
      <a:accent6>
        <a:srgbClr val="CC56C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863</Words>
  <Application>Microsoft Office PowerPoint</Application>
  <PresentationFormat>Widescreen</PresentationFormat>
  <Paragraphs>115</Paragraphs>
  <Slides>7</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Quattrocento Sans</vt:lpstr>
      <vt:lpstr>Roboto Black</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Anukriti Kumar</cp:lastModifiedBy>
  <cp:revision>3</cp:revision>
  <dcterms:modified xsi:type="dcterms:W3CDTF">2020-10-07T17:26:20Z</dcterms:modified>
</cp:coreProperties>
</file>